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 showGuides="1">
      <p:cViewPr varScale="1">
        <p:scale>
          <a:sx n="50" d="100"/>
          <a:sy n="50" d="100"/>
        </p:scale>
        <p:origin x="2340" y="54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mp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E3A2A92B-78FB-45A4-9F6B-9FA2755286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3DB6-DAD5-4121-9B4D-7784BE14EA5E}" type="datetimeFigureOut">
              <a:rPr kumimoji="1" lang="ja-JP" altLang="en-US" smtClean="0"/>
              <a:t>2024/6/25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B8D8A7BC-6696-D533-B1B5-357F8D6E34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B36404E3-EC5C-C1E4-9EF8-DE6E9B528A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02BA8-0614-4AA9-8A35-89749630EF48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pic>
        <p:nvPicPr>
          <p:cNvPr id="9" name="図 8" descr="人, ポーズ, 写真, 立つ が含まれている画像&#10;&#10;自動的に生成された説明">
            <a:extLst>
              <a:ext uri="{FF2B5EF4-FFF2-40B4-BE49-F238E27FC236}">
                <a16:creationId xmlns:a16="http://schemas.microsoft.com/office/drawing/2014/main" id="{2519C360-F561-6754-454D-C25DC80EC03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7755" y="-87376"/>
            <a:ext cx="6935755" cy="99933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86824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120">
          <p15:clr>
            <a:srgbClr val="FBAE40"/>
          </p15:clr>
        </p15:guide>
        <p15:guide id="2" pos="216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3DB6-DAD5-4121-9B4D-7784BE14EA5E}" type="datetimeFigureOut">
              <a:rPr kumimoji="1" lang="ja-JP" altLang="en-US" smtClean="0"/>
              <a:t>2024/6/25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02BA8-0614-4AA9-8A35-89749630EF4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3694435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120" userDrawn="1">
          <p15:clr>
            <a:srgbClr val="FBAE40"/>
          </p15:clr>
        </p15:guide>
        <p15:guide id="2" pos="216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3DB6-DAD5-4121-9B4D-7784BE14EA5E}" type="datetimeFigureOut">
              <a:rPr kumimoji="1" lang="ja-JP" altLang="en-US" smtClean="0"/>
              <a:t>2024/6/25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02BA8-0614-4AA9-8A35-89749630EF4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39612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3DB6-DAD5-4121-9B4D-7784BE14EA5E}" type="datetimeFigureOut">
              <a:rPr kumimoji="1" lang="ja-JP" altLang="en-US" smtClean="0"/>
              <a:t>2024/6/25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02BA8-0614-4AA9-8A35-89749630EF4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723200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tmp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173DB6-DAD5-4121-9B4D-7784BE14EA5E}" type="datetimeFigureOut">
              <a:rPr kumimoji="1" lang="ja-JP" altLang="en-US" smtClean="0"/>
              <a:t>2024/6/25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A02BA8-0614-4AA9-8A35-89749630EF48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pic>
        <p:nvPicPr>
          <p:cNvPr id="9" name="図 8" descr="グラフィカル ユーザー インターフェイス, テキスト&#10;&#10;自動的に生成された説明">
            <a:extLst>
              <a:ext uri="{FF2B5EF4-FFF2-40B4-BE49-F238E27FC236}">
                <a16:creationId xmlns:a16="http://schemas.microsoft.com/office/drawing/2014/main" id="{2CE7A802-AE9B-0D30-46DD-E0F426D681D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125" t="11430" r="33125"/>
          <a:stretch/>
        </p:blipFill>
        <p:spPr>
          <a:xfrm>
            <a:off x="-21431" y="0"/>
            <a:ext cx="7082805" cy="990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9715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61" r:id="rId2"/>
    <p:sldLayoutId id="2147483670" r:id="rId3"/>
    <p:sldLayoutId id="2147483671" r:id="rId4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312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1741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66</TotalTime>
  <Words>0</Words>
  <Application>Microsoft Office PowerPoint</Application>
  <PresentationFormat>A4 210 x 297 mm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Hirayama, Ayumi (XING) 平山 愛弓</dc:creator>
  <cp:lastModifiedBy>Hirayama, Ayumi (XING) 平山 愛弓</cp:lastModifiedBy>
  <cp:revision>4</cp:revision>
  <dcterms:created xsi:type="dcterms:W3CDTF">2024-04-25T06:58:26Z</dcterms:created>
  <dcterms:modified xsi:type="dcterms:W3CDTF">2024-06-25T06:23:16Z</dcterms:modified>
</cp:coreProperties>
</file>