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67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64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59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95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05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4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03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28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73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9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67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E0E6B-3F46-40FF-8FA8-CEDDC0FECA63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248BA-887A-46F2-8E0B-224C4052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21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71D9B7-2813-3B23-F668-7F0D66E2C5BC}"/>
              </a:ext>
            </a:extLst>
          </p:cNvPr>
          <p:cNvSpPr/>
          <p:nvPr/>
        </p:nvSpPr>
        <p:spPr>
          <a:xfrm>
            <a:off x="5316073" y="1488499"/>
            <a:ext cx="1330845" cy="149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endParaRPr kumimoji="1" lang="ja-JP" altLang="en-US" sz="1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図 8" descr="スーツを着ている男は座っている&#10;&#10;中程度の精度で自動的に生成された説明">
            <a:extLst>
              <a:ext uri="{FF2B5EF4-FFF2-40B4-BE49-F238E27FC236}">
                <a16:creationId xmlns:a16="http://schemas.microsoft.com/office/drawing/2014/main" id="{C0AD0C83-B35E-228A-0DD2-B291D14C4F0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3" t="14146" r="32430" b="1514"/>
          <a:stretch/>
        </p:blipFill>
        <p:spPr>
          <a:xfrm>
            <a:off x="6542318" y="101418"/>
            <a:ext cx="2990320" cy="401688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819E53D-9C28-98EF-07C6-AA975A9DECA4}"/>
              </a:ext>
            </a:extLst>
          </p:cNvPr>
          <p:cNvSpPr/>
          <p:nvPr/>
        </p:nvSpPr>
        <p:spPr>
          <a:xfrm>
            <a:off x="2519592" y="4360416"/>
            <a:ext cx="7040190" cy="885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ln w="0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  第</a:t>
            </a:r>
            <a:r>
              <a:rPr kumimoji="1" lang="en-US" altLang="ja-JP" sz="4400" b="1" dirty="0">
                <a:ln w="0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4400" b="1" dirty="0">
                <a:ln w="0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回特別対談  ー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951AC50-5C54-3369-4AFE-2C5447F5537F}"/>
              </a:ext>
            </a:extLst>
          </p:cNvPr>
          <p:cNvSpPr/>
          <p:nvPr/>
        </p:nvSpPr>
        <p:spPr>
          <a:xfrm>
            <a:off x="-179244" y="5236210"/>
            <a:ext cx="12523644" cy="1349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3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6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3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3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3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3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66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１４：００～</a:t>
            </a:r>
            <a:endParaRPr kumimoji="1" lang="ja-JP" altLang="en-US" sz="60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DF4B33-0729-BE09-B487-F1020F6C178A}"/>
              </a:ext>
            </a:extLst>
          </p:cNvPr>
          <p:cNvGrpSpPr/>
          <p:nvPr/>
        </p:nvGrpSpPr>
        <p:grpSpPr>
          <a:xfrm>
            <a:off x="9776914" y="3696625"/>
            <a:ext cx="2063649" cy="2015314"/>
            <a:chOff x="290960" y="4600903"/>
            <a:chExt cx="2063649" cy="2015314"/>
          </a:xfrm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5A43A819-E4FD-27DE-D2E8-1E31EE6D44A8}"/>
                </a:ext>
              </a:extLst>
            </p:cNvPr>
            <p:cNvSpPr/>
            <p:nvPr/>
          </p:nvSpPr>
          <p:spPr>
            <a:xfrm>
              <a:off x="310010" y="4600903"/>
              <a:ext cx="2041424" cy="201531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46E04F33-D9EF-BDAB-2BDE-3A18386415E9}"/>
                </a:ext>
              </a:extLst>
            </p:cNvPr>
            <p:cNvSpPr/>
            <p:nvPr/>
          </p:nvSpPr>
          <p:spPr>
            <a:xfrm>
              <a:off x="388521" y="4702716"/>
              <a:ext cx="1867352" cy="1811497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B6BC7E57-E3F5-0948-5C3E-A5657EE441CC}"/>
                </a:ext>
              </a:extLst>
            </p:cNvPr>
            <p:cNvSpPr/>
            <p:nvPr/>
          </p:nvSpPr>
          <p:spPr>
            <a:xfrm>
              <a:off x="290960" y="4777378"/>
              <a:ext cx="2041424" cy="8179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4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全国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BDD8CBA9-6134-FF06-46CB-158597984F20}"/>
                </a:ext>
              </a:extLst>
            </p:cNvPr>
            <p:cNvSpPr/>
            <p:nvPr/>
          </p:nvSpPr>
          <p:spPr>
            <a:xfrm>
              <a:off x="313185" y="5412995"/>
              <a:ext cx="2041424" cy="8179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生中継</a:t>
              </a:r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BA035B47-919F-E640-4A47-77F13C5A5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636" y="101418"/>
            <a:ext cx="3170594" cy="4016883"/>
          </a:xfrm>
          <a:prstGeom prst="rect">
            <a:avLst/>
          </a:prstGeom>
        </p:spPr>
      </p:pic>
      <p:sp>
        <p:nvSpPr>
          <p:cNvPr id="5" name="フローチャート: データ 4">
            <a:extLst>
              <a:ext uri="{FF2B5EF4-FFF2-40B4-BE49-F238E27FC236}">
                <a16:creationId xmlns:a16="http://schemas.microsoft.com/office/drawing/2014/main" id="{D4F6F93B-6B08-DB74-4CA6-FE07E2E744C5}"/>
              </a:ext>
            </a:extLst>
          </p:cNvPr>
          <p:cNvSpPr/>
          <p:nvPr/>
        </p:nvSpPr>
        <p:spPr>
          <a:xfrm>
            <a:off x="9326273" y="504401"/>
            <a:ext cx="2663687" cy="1200527"/>
          </a:xfrm>
          <a:prstGeom prst="flowChartInputOutput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SOMPO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ケア株式会社</a:t>
            </a:r>
            <a:endParaRPr kumimoji="1"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代表取締役社長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CEO</a:t>
            </a:r>
            <a:endParaRPr kumimoji="1" lang="ja-JP" altLang="en-US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ローチャート: データ 6">
            <a:extLst>
              <a:ext uri="{FF2B5EF4-FFF2-40B4-BE49-F238E27FC236}">
                <a16:creationId xmlns:a16="http://schemas.microsoft.com/office/drawing/2014/main" id="{CA4D0BD7-09C5-2C8E-1B14-16B403852258}"/>
              </a:ext>
            </a:extLst>
          </p:cNvPr>
          <p:cNvSpPr/>
          <p:nvPr/>
        </p:nvSpPr>
        <p:spPr>
          <a:xfrm>
            <a:off x="8909364" y="1707299"/>
            <a:ext cx="2663687" cy="786428"/>
          </a:xfrm>
          <a:prstGeom prst="flowChartInputOutput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鷲見　隆充</a:t>
            </a:r>
          </a:p>
        </p:txBody>
      </p:sp>
      <p:sp>
        <p:nvSpPr>
          <p:cNvPr id="24" name="フローチャート: データ 23">
            <a:extLst>
              <a:ext uri="{FF2B5EF4-FFF2-40B4-BE49-F238E27FC236}">
                <a16:creationId xmlns:a16="http://schemas.microsoft.com/office/drawing/2014/main" id="{1000CC22-BF1F-6767-5D45-809A3F6ACFF2}"/>
              </a:ext>
            </a:extLst>
          </p:cNvPr>
          <p:cNvSpPr/>
          <p:nvPr/>
        </p:nvSpPr>
        <p:spPr>
          <a:xfrm>
            <a:off x="765996" y="504401"/>
            <a:ext cx="2212708" cy="1200527"/>
          </a:xfrm>
          <a:prstGeom prst="flowChartInputOutput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歌手</a:t>
            </a:r>
          </a:p>
        </p:txBody>
      </p:sp>
      <p:sp>
        <p:nvSpPr>
          <p:cNvPr id="25" name="フローチャート: データ 24">
            <a:extLst>
              <a:ext uri="{FF2B5EF4-FFF2-40B4-BE49-F238E27FC236}">
                <a16:creationId xmlns:a16="http://schemas.microsoft.com/office/drawing/2014/main" id="{8260B23E-834D-6C98-1F3F-7EB267DF40F3}"/>
              </a:ext>
            </a:extLst>
          </p:cNvPr>
          <p:cNvSpPr/>
          <p:nvPr/>
        </p:nvSpPr>
        <p:spPr>
          <a:xfrm>
            <a:off x="277599" y="1704928"/>
            <a:ext cx="2505358" cy="788799"/>
          </a:xfrm>
          <a:prstGeom prst="flowChartInputOutput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川中美幸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さん</a:t>
            </a:r>
          </a:p>
        </p:txBody>
      </p:sp>
    </p:spTree>
    <p:extLst>
      <p:ext uri="{BB962C8B-B14F-4D97-AF65-F5344CB8AC3E}">
        <p14:creationId xmlns:p14="http://schemas.microsoft.com/office/powerpoint/2010/main" val="195297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168</TotalTime>
  <Words>34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SOMPOケアネクスト株式会社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sup91384</dc:creator>
  <cp:lastModifiedBy>sup93513</cp:lastModifiedBy>
  <cp:revision>72</cp:revision>
  <dcterms:created xsi:type="dcterms:W3CDTF">2021-04-20T08:25:18Z</dcterms:created>
  <dcterms:modified xsi:type="dcterms:W3CDTF">2024-06-20T02:54:14Z</dcterms:modified>
</cp:coreProperties>
</file>