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A8A98-0875-4D32-9D13-3A96707D2915}" v="4" dt="2023-12-14T05:02:09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75B3CAC2-F0BE-4BAF-830F-8109252E623A}"/>
    <pc:docChg chg="modSld">
      <pc:chgData name="奥田陽子" userId="5bf8eb3d-eb6b-4939-b4ac-48d545c81564" providerId="ADAL" clId="{75B3CAC2-F0BE-4BAF-830F-8109252E623A}" dt="2023-11-28T04:55:43.880" v="4"/>
      <pc:docMkLst>
        <pc:docMk/>
      </pc:docMkLst>
      <pc:sldChg chg="modSp mod">
        <pc:chgData name="奥田陽子" userId="5bf8eb3d-eb6b-4939-b4ac-48d545c81564" providerId="ADAL" clId="{75B3CAC2-F0BE-4BAF-830F-8109252E623A}" dt="2023-11-28T04:55:43.880" v="4"/>
        <pc:sldMkLst>
          <pc:docMk/>
          <pc:sldMk cId="1691459842" sldId="270"/>
        </pc:sldMkLst>
        <pc:spChg chg="mod">
          <ac:chgData name="奥田陽子" userId="5bf8eb3d-eb6b-4939-b4ac-48d545c81564" providerId="ADAL" clId="{75B3CAC2-F0BE-4BAF-830F-8109252E623A}" dt="2023-11-28T04:55:43.880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6B8B800-215C-4911-B785-1DF4C921E06B}"/>
    <pc:docChg chg="modSld">
      <pc:chgData name="奥田陽子" userId="5bf8eb3d-eb6b-4939-b4ac-48d545c81564" providerId="ADAL" clId="{66B8B800-215C-4911-B785-1DF4C921E06B}" dt="2023-10-26T06:53:11.850" v="8" actId="20577"/>
      <pc:docMkLst>
        <pc:docMk/>
      </pc:docMkLst>
      <pc:sldChg chg="modSp mod">
        <pc:chgData name="奥田陽子" userId="5bf8eb3d-eb6b-4939-b4ac-48d545c81564" providerId="ADAL" clId="{66B8B800-215C-4911-B785-1DF4C921E06B}" dt="2023-10-26T06:53:11.850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8B800-215C-4911-B785-1DF4C921E06B}" dt="2023-10-26T06:53:11.850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87A8A98-0875-4D32-9D13-3A96707D2915}"/>
    <pc:docChg chg="modSld">
      <pc:chgData name="奥田陽子" userId="5bf8eb3d-eb6b-4939-b4ac-48d545c81564" providerId="ADAL" clId="{187A8A98-0875-4D32-9D13-3A96707D2915}" dt="2023-12-14T05:02:09.548" v="12"/>
      <pc:docMkLst>
        <pc:docMk/>
      </pc:docMkLst>
      <pc:sldChg chg="modSp mod">
        <pc:chgData name="奥田陽子" userId="5bf8eb3d-eb6b-4939-b4ac-48d545c81564" providerId="ADAL" clId="{187A8A98-0875-4D32-9D13-3A96707D2915}" dt="2023-12-14T05:02:09.548" v="12"/>
        <pc:sldMkLst>
          <pc:docMk/>
          <pc:sldMk cId="1691459842" sldId="270"/>
        </pc:sldMkLst>
        <pc:spChg chg="mod">
          <ac:chgData name="奥田陽子" userId="5bf8eb3d-eb6b-4939-b4ac-48d545c81564" providerId="ADAL" clId="{187A8A98-0875-4D32-9D13-3A96707D2915}" dt="2023-12-14T05:02:09.548" v="12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6666C5-E860-448E-9D3A-DC256A0A0FF6}">
  <ds:schemaRefs>
    <ds:schemaRef ds:uri="ccc50300-c016-41b3-baf7-1f053ea3de53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aa497eed-f72d-442f-adf5-cc88fbf9cce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3771AD7-6591-46BD-B5EF-8028A9893B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82F0FD-5355-49A2-89CD-CECD19492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96</cp:revision>
  <dcterms:created xsi:type="dcterms:W3CDTF">2022-02-20T16:12:08Z</dcterms:created>
  <dcterms:modified xsi:type="dcterms:W3CDTF">2024-06-06T12:02:50Z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