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4"/>
  </p:notesMasterIdLst>
  <p:sldIdLst>
    <p:sldId id="295" r:id="rId3"/>
  </p:sldIdLst>
  <p:sldSz cx="7556500" cy="10693400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齋藤 芙美" initials="齋藤" lastIdx="2" clrIdx="0">
    <p:extLst>
      <p:ext uri="{19B8F6BF-5375-455C-9EA6-DF929625EA0E}">
        <p15:presenceInfo xmlns:p15="http://schemas.microsoft.com/office/powerpoint/2012/main" userId="S-1-5-21-3580068840-1394931835-201921230-1611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B6B2"/>
    <a:srgbClr val="723C09"/>
    <a:srgbClr val="EA100E"/>
    <a:srgbClr val="B1B733"/>
    <a:srgbClr val="C5D68B"/>
    <a:srgbClr val="DBEBD5"/>
    <a:srgbClr val="BDE7E7"/>
    <a:srgbClr val="FBEDA4"/>
    <a:srgbClr val="F7F3C1"/>
    <a:srgbClr val="DC90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280" autoAdjust="0"/>
  </p:normalViewPr>
  <p:slideViewPr>
    <p:cSldViewPr snapToGrid="0">
      <p:cViewPr varScale="1">
        <p:scale>
          <a:sx n="47" d="100"/>
          <a:sy n="47" d="100"/>
        </p:scale>
        <p:origin x="2304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8830" cy="495029"/>
          </a:xfrm>
          <a:prstGeom prst="rect">
            <a:avLst/>
          </a:prstGeom>
        </p:spPr>
        <p:txBody>
          <a:bodyPr vert="horz" lIns="94858" tIns="47430" rIns="94858" bIns="4743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4" y="1"/>
            <a:ext cx="2918830" cy="495029"/>
          </a:xfrm>
          <a:prstGeom prst="rect">
            <a:avLst/>
          </a:prstGeom>
        </p:spPr>
        <p:txBody>
          <a:bodyPr vert="horz" lIns="94858" tIns="47430" rIns="94858" bIns="47430" rtlCol="0"/>
          <a:lstStyle>
            <a:lvl1pPr algn="r">
              <a:defRPr sz="1200"/>
            </a:lvl1pPr>
          </a:lstStyle>
          <a:p>
            <a:fld id="{964D714A-35F6-4EF2-8371-589994DBA61E}" type="datetimeFigureOut">
              <a:rPr kumimoji="1" lang="ja-JP" altLang="en-US" smtClean="0"/>
              <a:t>2024/6/24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192338" y="1233488"/>
            <a:ext cx="2351087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58" tIns="47430" rIns="94858" bIns="4743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748164"/>
            <a:ext cx="5388610" cy="3884861"/>
          </a:xfrm>
          <a:prstGeom prst="rect">
            <a:avLst/>
          </a:prstGeom>
        </p:spPr>
        <p:txBody>
          <a:bodyPr vert="horz" lIns="94858" tIns="47430" rIns="94858" bIns="4743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0" cy="495028"/>
          </a:xfrm>
          <a:prstGeom prst="rect">
            <a:avLst/>
          </a:prstGeom>
        </p:spPr>
        <p:txBody>
          <a:bodyPr vert="horz" lIns="94858" tIns="47430" rIns="94858" bIns="4743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4" y="9371286"/>
            <a:ext cx="2918830" cy="495028"/>
          </a:xfrm>
          <a:prstGeom prst="rect">
            <a:avLst/>
          </a:prstGeom>
        </p:spPr>
        <p:txBody>
          <a:bodyPr vert="horz" lIns="94858" tIns="47430" rIns="94858" bIns="47430" rtlCol="0" anchor="b"/>
          <a:lstStyle>
            <a:lvl1pPr algn="r">
              <a:defRPr sz="1200"/>
            </a:lvl1pPr>
          </a:lstStyle>
          <a:p>
            <a:fld id="{930F286F-2F69-448F-B16D-95F8927B359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4526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738" y="1750055"/>
            <a:ext cx="6423025" cy="3722887"/>
          </a:xfrm>
        </p:spPr>
        <p:txBody>
          <a:bodyPr anchor="b"/>
          <a:lstStyle>
            <a:lvl1pPr algn="ctr">
              <a:defRPr sz="495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563" y="5616511"/>
            <a:ext cx="5667375" cy="2581762"/>
          </a:xfrm>
        </p:spPr>
        <p:txBody>
          <a:bodyPr/>
          <a:lstStyle>
            <a:lvl1pPr marL="0" indent="0" algn="ctr">
              <a:buNone/>
              <a:defRPr sz="1983"/>
            </a:lvl1pPr>
            <a:lvl2pPr marL="377830" indent="0" algn="ctr">
              <a:buNone/>
              <a:defRPr sz="1653"/>
            </a:lvl2pPr>
            <a:lvl3pPr marL="755660" indent="0" algn="ctr">
              <a:buNone/>
              <a:defRPr sz="1488"/>
            </a:lvl3pPr>
            <a:lvl4pPr marL="1133490" indent="0" algn="ctr">
              <a:buNone/>
              <a:defRPr sz="1322"/>
            </a:lvl4pPr>
            <a:lvl5pPr marL="1511320" indent="0" algn="ctr">
              <a:buNone/>
              <a:defRPr sz="1322"/>
            </a:lvl5pPr>
            <a:lvl6pPr marL="1889150" indent="0" algn="ctr">
              <a:buNone/>
              <a:defRPr sz="1322"/>
            </a:lvl6pPr>
            <a:lvl7pPr marL="2266980" indent="0" algn="ctr">
              <a:buNone/>
              <a:defRPr sz="1322"/>
            </a:lvl7pPr>
            <a:lvl8pPr marL="2644811" indent="0" algn="ctr">
              <a:buNone/>
              <a:defRPr sz="1322"/>
            </a:lvl8pPr>
            <a:lvl9pPr marL="3022641" indent="0" algn="ctr">
              <a:buNone/>
              <a:defRPr sz="1322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2024/6/24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0407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2024/6/24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4971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7621" y="569325"/>
            <a:ext cx="1629370" cy="9062162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510" y="569325"/>
            <a:ext cx="4793655" cy="9062162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2024/6/24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40018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327874A-8198-5F1D-EFC6-B638710D8E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4563" y="1749425"/>
            <a:ext cx="5667375" cy="37242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5189043-CE9A-26E1-A9CF-1B2E8D7F8A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4563" y="5616575"/>
            <a:ext cx="5667375" cy="258127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24C6022-F4A2-B0B8-6A24-3DC716753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2024/6/24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2BA6CD7-2B3C-B9EC-9B03-990A86C4B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F8BA5F6-A92E-1C30-BFB1-DFA689E35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10842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9F7CB95-FEAF-78CD-9273-061BCA73E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C860543-F0E2-09DE-DEF7-A0AD784A9B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353D8E4-C1AD-AEB1-B9D7-B06F79FF2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2024/6/24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D653E81-A9E7-F4BC-C0E3-91BBAF7E7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C6467A1-D342-CD4F-A996-FDDC791E8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9122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7F3EBDA-9461-807C-49B9-452C9DBA0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665413"/>
            <a:ext cx="6516687" cy="44481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BC2110C-D79D-2BCA-03A3-3106B470CA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8" y="7156450"/>
            <a:ext cx="6516687" cy="233838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B649DDF-800A-EBAC-75C5-DF9CCF1B3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2024/6/24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97EE843-5BDB-69C5-98BF-85ED25273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FD81EED-1FF9-B026-A64E-F3319F61F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440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E51BC98-2894-8EEC-2401-F9A5D8A4C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8765DBD-0094-3012-6EE6-2B01878D93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9113" y="2846388"/>
            <a:ext cx="3182937" cy="6784975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74817306-0D20-36AA-ABD8-FD1BB5349D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54450" y="2846388"/>
            <a:ext cx="3182938" cy="6784975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412C85C-C576-32EB-88F1-6D4507709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2024/6/24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FC26986-D621-E139-0D37-1B7FB8CEC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EABA661-27E0-C7C0-5B8D-EB372ACA1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21385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A0B5485-FE30-32D4-70E1-FEE465B25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00" y="569913"/>
            <a:ext cx="6516688" cy="20669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BBE7406-2F4A-6820-D067-EAB7A4ACAD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0700" y="2620963"/>
            <a:ext cx="3197225" cy="1285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1248A40-7D01-B17E-2811-855550BEB0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0700" y="3906838"/>
            <a:ext cx="3197225" cy="5745162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195D430C-EF3A-7054-C2B4-F2C20E634E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825875" y="2620963"/>
            <a:ext cx="3211513" cy="1285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32204F93-EE83-C81F-2EA7-171097615B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25875" y="3906838"/>
            <a:ext cx="3211513" cy="5745162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9107E5E2-F0A7-38D1-4039-807711B61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2024/6/24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4E66DA1E-EDD4-9141-379A-209FA9273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2349BF31-D551-C80B-2812-A3EC72523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86682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2118D89-2A00-3241-B382-CE240D8D7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17C6E06D-DF33-DE8F-39C3-4A1E13694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2024/6/24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6996E879-7C7B-E7D4-8F20-1543ABC50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03F65940-74A8-68AE-EA09-66E8FF327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51219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A3165DA2-29BF-E9C7-2BAA-505A01AF8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2024/6/24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F5E1A613-EA8C-2027-9BE7-A0B4A1805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EB0F312-797F-DA43-5D6F-0700203B5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60784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BA080CB-9B0C-A005-F7F0-3A2BC7922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00" y="712788"/>
            <a:ext cx="2436813" cy="24955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F418EB7-A73A-64EB-008D-E9180BD6F4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3100" y="1539875"/>
            <a:ext cx="3824288" cy="75993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F6DCE56-F00D-7B48-CC56-4E310193B8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0700" y="3208338"/>
            <a:ext cx="2436813" cy="59436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CE04CE3-67A2-1CBB-7E98-D8153878C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2024/6/24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5772EE1-A258-E8AF-C8A1-17E44B58D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6467875-555C-97CB-E0C1-66F968C3C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370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2024/6/24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50498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AE51ACD-194B-4DF2-5D53-EEEC41A8E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00" y="712788"/>
            <a:ext cx="2436813" cy="24955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B4D43216-4343-666E-D519-40B2FD82F9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213100" y="1539875"/>
            <a:ext cx="3824288" cy="75993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C5AC591-1938-07CF-3AE3-3952C38945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0700" y="3208338"/>
            <a:ext cx="2436813" cy="59436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E8C8D3B-F7CA-6059-F3B5-3A13C22BD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2024/6/24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15A9E0E-BA60-819E-7960-325608561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54D42B2-5AA8-057D-8200-8E590EEF9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42640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00485D8-D9A0-C3E4-64F0-B9642516A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F93B706D-C079-BA60-9D67-6488C107BA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39803E3-E08C-49D8-7710-3BFE10382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2024/6/24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59500BB-4367-B3F0-8D75-4032C0019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B397099-5ACF-0626-EF16-0AC15AAA3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46196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28C4446D-FC11-9C39-20CF-CC5174DCE2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5408613" y="569913"/>
            <a:ext cx="1628775" cy="9061450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ACA1E029-3995-3283-2108-464EE62E82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19113" y="569913"/>
            <a:ext cx="4737100" cy="9061450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2D821CE-9B0F-8E14-3A38-CD4840128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2024/6/24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4F171ED-99AE-933B-8A60-B3AAD5150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8A1E19C-E6D6-48C0-B714-CCAC4BE70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9044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574" y="2665927"/>
            <a:ext cx="6517481" cy="4448157"/>
          </a:xfrm>
        </p:spPr>
        <p:txBody>
          <a:bodyPr anchor="b"/>
          <a:lstStyle>
            <a:lvl1pPr>
              <a:defRPr sz="495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574" y="7156165"/>
            <a:ext cx="6517481" cy="2339180"/>
          </a:xfrm>
        </p:spPr>
        <p:txBody>
          <a:bodyPr/>
          <a:lstStyle>
            <a:lvl1pPr marL="0" indent="0">
              <a:buNone/>
              <a:defRPr sz="1983">
                <a:solidFill>
                  <a:schemeClr val="tx1"/>
                </a:solidFill>
              </a:defRPr>
            </a:lvl1pPr>
            <a:lvl2pPr marL="377830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660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490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4pPr>
            <a:lvl5pPr marL="1511320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5pPr>
            <a:lvl6pPr marL="1889150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6pPr>
            <a:lvl7pPr marL="2266980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7pPr>
            <a:lvl8pPr marL="2644811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8pPr>
            <a:lvl9pPr marL="3022641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2024/6/24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6965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509" y="2846623"/>
            <a:ext cx="3211513" cy="678486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5478" y="2846623"/>
            <a:ext cx="3211513" cy="678486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2024/6/24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8618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494" y="569327"/>
            <a:ext cx="6517481" cy="2066896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495" y="2621369"/>
            <a:ext cx="3196753" cy="1284692"/>
          </a:xfrm>
        </p:spPr>
        <p:txBody>
          <a:bodyPr anchor="b"/>
          <a:lstStyle>
            <a:lvl1pPr marL="0" indent="0">
              <a:buNone/>
              <a:defRPr sz="1983" b="1"/>
            </a:lvl1pPr>
            <a:lvl2pPr marL="377830" indent="0">
              <a:buNone/>
              <a:defRPr sz="1653" b="1"/>
            </a:lvl2pPr>
            <a:lvl3pPr marL="755660" indent="0">
              <a:buNone/>
              <a:defRPr sz="1488" b="1"/>
            </a:lvl3pPr>
            <a:lvl4pPr marL="1133490" indent="0">
              <a:buNone/>
              <a:defRPr sz="1322" b="1"/>
            </a:lvl4pPr>
            <a:lvl5pPr marL="1511320" indent="0">
              <a:buNone/>
              <a:defRPr sz="1322" b="1"/>
            </a:lvl5pPr>
            <a:lvl6pPr marL="1889150" indent="0">
              <a:buNone/>
              <a:defRPr sz="1322" b="1"/>
            </a:lvl6pPr>
            <a:lvl7pPr marL="2266980" indent="0">
              <a:buNone/>
              <a:defRPr sz="1322" b="1"/>
            </a:lvl7pPr>
            <a:lvl8pPr marL="2644811" indent="0">
              <a:buNone/>
              <a:defRPr sz="1322" b="1"/>
            </a:lvl8pPr>
            <a:lvl9pPr marL="3022641" indent="0">
              <a:buNone/>
              <a:defRPr sz="1322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495" y="3906061"/>
            <a:ext cx="3196753" cy="574522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5478" y="2621369"/>
            <a:ext cx="3212497" cy="1284692"/>
          </a:xfrm>
        </p:spPr>
        <p:txBody>
          <a:bodyPr anchor="b"/>
          <a:lstStyle>
            <a:lvl1pPr marL="0" indent="0">
              <a:buNone/>
              <a:defRPr sz="1983" b="1"/>
            </a:lvl1pPr>
            <a:lvl2pPr marL="377830" indent="0">
              <a:buNone/>
              <a:defRPr sz="1653" b="1"/>
            </a:lvl2pPr>
            <a:lvl3pPr marL="755660" indent="0">
              <a:buNone/>
              <a:defRPr sz="1488" b="1"/>
            </a:lvl3pPr>
            <a:lvl4pPr marL="1133490" indent="0">
              <a:buNone/>
              <a:defRPr sz="1322" b="1"/>
            </a:lvl4pPr>
            <a:lvl5pPr marL="1511320" indent="0">
              <a:buNone/>
              <a:defRPr sz="1322" b="1"/>
            </a:lvl5pPr>
            <a:lvl6pPr marL="1889150" indent="0">
              <a:buNone/>
              <a:defRPr sz="1322" b="1"/>
            </a:lvl6pPr>
            <a:lvl7pPr marL="2266980" indent="0">
              <a:buNone/>
              <a:defRPr sz="1322" b="1"/>
            </a:lvl7pPr>
            <a:lvl8pPr marL="2644811" indent="0">
              <a:buNone/>
              <a:defRPr sz="1322" b="1"/>
            </a:lvl8pPr>
            <a:lvl9pPr marL="3022641" indent="0">
              <a:buNone/>
              <a:defRPr sz="1322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5478" y="3906061"/>
            <a:ext cx="3212497" cy="574522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2024/6/24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2411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2024/6/24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4743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2024/6/24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2520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494" y="712893"/>
            <a:ext cx="2437168" cy="2495127"/>
          </a:xfrm>
        </p:spPr>
        <p:txBody>
          <a:bodyPr anchor="b"/>
          <a:lstStyle>
            <a:lvl1pPr>
              <a:defRPr sz="264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2497" y="1539654"/>
            <a:ext cx="3825478" cy="7599245"/>
          </a:xfrm>
        </p:spPr>
        <p:txBody>
          <a:bodyPr/>
          <a:lstStyle>
            <a:lvl1pPr>
              <a:defRPr sz="2644"/>
            </a:lvl1pPr>
            <a:lvl2pPr>
              <a:defRPr sz="2314"/>
            </a:lvl2pPr>
            <a:lvl3pPr>
              <a:defRPr sz="1983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494" y="3208020"/>
            <a:ext cx="2437168" cy="5943254"/>
          </a:xfrm>
        </p:spPr>
        <p:txBody>
          <a:bodyPr/>
          <a:lstStyle>
            <a:lvl1pPr marL="0" indent="0">
              <a:buNone/>
              <a:defRPr sz="1322"/>
            </a:lvl1pPr>
            <a:lvl2pPr marL="377830" indent="0">
              <a:buNone/>
              <a:defRPr sz="1157"/>
            </a:lvl2pPr>
            <a:lvl3pPr marL="755660" indent="0">
              <a:buNone/>
              <a:defRPr sz="992"/>
            </a:lvl3pPr>
            <a:lvl4pPr marL="1133490" indent="0">
              <a:buNone/>
              <a:defRPr sz="826"/>
            </a:lvl4pPr>
            <a:lvl5pPr marL="1511320" indent="0">
              <a:buNone/>
              <a:defRPr sz="826"/>
            </a:lvl5pPr>
            <a:lvl6pPr marL="1889150" indent="0">
              <a:buNone/>
              <a:defRPr sz="826"/>
            </a:lvl6pPr>
            <a:lvl7pPr marL="2266980" indent="0">
              <a:buNone/>
              <a:defRPr sz="826"/>
            </a:lvl7pPr>
            <a:lvl8pPr marL="2644811" indent="0">
              <a:buNone/>
              <a:defRPr sz="826"/>
            </a:lvl8pPr>
            <a:lvl9pPr marL="3022641" indent="0">
              <a:buNone/>
              <a:defRPr sz="826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2024/6/24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5697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494" y="712893"/>
            <a:ext cx="2437168" cy="2495127"/>
          </a:xfrm>
        </p:spPr>
        <p:txBody>
          <a:bodyPr anchor="b"/>
          <a:lstStyle>
            <a:lvl1pPr>
              <a:defRPr sz="264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2497" y="1539654"/>
            <a:ext cx="3825478" cy="7599245"/>
          </a:xfrm>
        </p:spPr>
        <p:txBody>
          <a:bodyPr anchor="t"/>
          <a:lstStyle>
            <a:lvl1pPr marL="0" indent="0">
              <a:buNone/>
              <a:defRPr sz="2644"/>
            </a:lvl1pPr>
            <a:lvl2pPr marL="377830" indent="0">
              <a:buNone/>
              <a:defRPr sz="2314"/>
            </a:lvl2pPr>
            <a:lvl3pPr marL="755660" indent="0">
              <a:buNone/>
              <a:defRPr sz="1983"/>
            </a:lvl3pPr>
            <a:lvl4pPr marL="1133490" indent="0">
              <a:buNone/>
              <a:defRPr sz="1653"/>
            </a:lvl4pPr>
            <a:lvl5pPr marL="1511320" indent="0">
              <a:buNone/>
              <a:defRPr sz="1653"/>
            </a:lvl5pPr>
            <a:lvl6pPr marL="1889150" indent="0">
              <a:buNone/>
              <a:defRPr sz="1653"/>
            </a:lvl6pPr>
            <a:lvl7pPr marL="2266980" indent="0">
              <a:buNone/>
              <a:defRPr sz="1653"/>
            </a:lvl7pPr>
            <a:lvl8pPr marL="2644811" indent="0">
              <a:buNone/>
              <a:defRPr sz="1653"/>
            </a:lvl8pPr>
            <a:lvl9pPr marL="3022641" indent="0">
              <a:buNone/>
              <a:defRPr sz="1653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494" y="3208020"/>
            <a:ext cx="2437168" cy="5943254"/>
          </a:xfrm>
        </p:spPr>
        <p:txBody>
          <a:bodyPr/>
          <a:lstStyle>
            <a:lvl1pPr marL="0" indent="0">
              <a:buNone/>
              <a:defRPr sz="1322"/>
            </a:lvl1pPr>
            <a:lvl2pPr marL="377830" indent="0">
              <a:buNone/>
              <a:defRPr sz="1157"/>
            </a:lvl2pPr>
            <a:lvl3pPr marL="755660" indent="0">
              <a:buNone/>
              <a:defRPr sz="992"/>
            </a:lvl3pPr>
            <a:lvl4pPr marL="1133490" indent="0">
              <a:buNone/>
              <a:defRPr sz="826"/>
            </a:lvl4pPr>
            <a:lvl5pPr marL="1511320" indent="0">
              <a:buNone/>
              <a:defRPr sz="826"/>
            </a:lvl5pPr>
            <a:lvl6pPr marL="1889150" indent="0">
              <a:buNone/>
              <a:defRPr sz="826"/>
            </a:lvl6pPr>
            <a:lvl7pPr marL="2266980" indent="0">
              <a:buNone/>
              <a:defRPr sz="826"/>
            </a:lvl7pPr>
            <a:lvl8pPr marL="2644811" indent="0">
              <a:buNone/>
              <a:defRPr sz="826"/>
            </a:lvl8pPr>
            <a:lvl9pPr marL="3022641" indent="0">
              <a:buNone/>
              <a:defRPr sz="826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2024/6/24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0542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510" y="569327"/>
            <a:ext cx="6517481" cy="20668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510" y="2846623"/>
            <a:ext cx="6517481" cy="6784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509" y="9911200"/>
            <a:ext cx="1700213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090C6-0FD7-4B03-B7D3-8E217C5758B0}" type="datetimeFigureOut">
              <a:rPr kumimoji="1" lang="ja-JP" altLang="en-US" smtClean="0"/>
              <a:t>2024/6/24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3091" y="9911200"/>
            <a:ext cx="2550319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6778" y="9911200"/>
            <a:ext cx="1700213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1770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55660" rtl="0" eaLnBrk="1" latinLnBrk="0" hangingPunct="1">
        <a:lnSpc>
          <a:spcPct val="90000"/>
        </a:lnSpc>
        <a:spcBef>
          <a:spcPct val="0"/>
        </a:spcBef>
        <a:buNone/>
        <a:defRPr kumimoji="1" sz="363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15" indent="-188915" algn="l" defTabSz="755660" rtl="0" eaLnBrk="1" latinLnBrk="0" hangingPunct="1">
        <a:lnSpc>
          <a:spcPct val="90000"/>
        </a:lnSpc>
        <a:spcBef>
          <a:spcPts val="826"/>
        </a:spcBef>
        <a:buFont typeface="Arial" panose="020B0604020202020204" pitchFamily="34" charset="0"/>
        <a:buChar char="•"/>
        <a:defRPr kumimoji="1" sz="2314" kern="1200">
          <a:solidFill>
            <a:schemeClr val="tx1"/>
          </a:solidFill>
          <a:latin typeface="+mn-lt"/>
          <a:ea typeface="+mn-ea"/>
          <a:cs typeface="+mn-cs"/>
        </a:defRPr>
      </a:lvl1pPr>
      <a:lvl2pPr marL="56674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3" kern="1200">
          <a:solidFill>
            <a:schemeClr val="tx1"/>
          </a:solidFill>
          <a:latin typeface="+mn-lt"/>
          <a:ea typeface="+mn-ea"/>
          <a:cs typeface="+mn-cs"/>
        </a:defRPr>
      </a:lvl2pPr>
      <a:lvl3pPr marL="94457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40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23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06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5896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3726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1556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83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66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49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32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15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698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4811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2641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7DD335B5-45B7-0349-3C81-51B2A0E0A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3" y="569913"/>
            <a:ext cx="6518275" cy="20669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D624878-5D5F-3D00-EF2F-0423AF1EE2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9113" y="2846388"/>
            <a:ext cx="6518275" cy="6784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41B57B4-3CE7-76CF-5D96-0E15166B01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9113" y="9910763"/>
            <a:ext cx="1700212" cy="5699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4CD59-3740-49D4-BC2E-CA1FA760C399}" type="datetimeFigureOut">
              <a:rPr kumimoji="1" lang="ja-JP" altLang="en-US" smtClean="0"/>
              <a:t>2024/6/24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7745A7F-43EE-FAA8-7DA7-3AC807BF6A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03488" y="9910763"/>
            <a:ext cx="2549525" cy="5699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EAB2330-CAAE-5FE5-EB71-2943FA5407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7175" y="9910763"/>
            <a:ext cx="1700213" cy="5699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5175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0FEC4BE9-3C15-4006-AC9D-922EEC6937FF}"/>
              </a:ext>
            </a:extLst>
          </p:cNvPr>
          <p:cNvSpPr/>
          <p:nvPr/>
        </p:nvSpPr>
        <p:spPr>
          <a:xfrm>
            <a:off x="0" y="0"/>
            <a:ext cx="7556500" cy="10693400"/>
          </a:xfrm>
          <a:prstGeom prst="rect">
            <a:avLst/>
          </a:prstGeom>
          <a:solidFill>
            <a:srgbClr val="FBEDA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2F7DB6A-AE61-1DAE-C091-1C6C753AAC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97"/>
          <a:stretch/>
        </p:blipFill>
        <p:spPr>
          <a:xfrm rot="5400000">
            <a:off x="397415" y="979053"/>
            <a:ext cx="6913837" cy="7968892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0E9EE2D8-5346-4D0F-7B6E-713E5077A74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55" r="-830" b="47772"/>
          <a:stretch/>
        </p:blipFill>
        <p:spPr>
          <a:xfrm rot="2497749">
            <a:off x="752625" y="3583542"/>
            <a:ext cx="1060536" cy="1411404"/>
          </a:xfrm>
          <a:prstGeom prst="rect">
            <a:avLst/>
          </a:prstGeom>
        </p:spPr>
      </p:pic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BBE241DB-DA7A-A057-F217-B8E649599A99}"/>
              </a:ext>
            </a:extLst>
          </p:cNvPr>
          <p:cNvSpPr txBox="1"/>
          <p:nvPr/>
        </p:nvSpPr>
        <p:spPr>
          <a:xfrm>
            <a:off x="29856" y="5373301"/>
            <a:ext cx="4955239" cy="1815882"/>
          </a:xfrm>
          <a:prstGeom prst="rect">
            <a:avLst/>
          </a:prstGeom>
          <a:noFill/>
          <a:effectLst>
            <a:glow rad="127000">
              <a:srgbClr val="098109"/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>
            <a:spAutoFit/>
          </a:bodyPr>
          <a:lstStyle/>
          <a:p>
            <a:pPr algn="ctr"/>
            <a:r>
              <a:rPr kumimoji="1" lang="ja-JP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4">
                      <a:lumMod val="40000"/>
                      <a:lumOff val="60000"/>
                    </a:schemeClr>
                  </a:glow>
                </a:effectLst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はたつんの歌の会！</a:t>
            </a:r>
          </a:p>
          <a:p>
            <a:pPr algn="ctr"/>
            <a:r>
              <a:rPr kumimoji="1" lang="ja-JP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4">
                      <a:lumMod val="40000"/>
                      <a:lumOff val="60000"/>
                    </a:schemeClr>
                  </a:glow>
                </a:effectLst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懐かしの名曲をご一緒に♪</a:t>
            </a:r>
            <a:endParaRPr kumimoji="1" lang="en-US" altLang="ja-JP" sz="2800" b="1" dirty="0">
              <a:solidFill>
                <a:schemeClr val="tx1">
                  <a:lumMod val="95000"/>
                  <a:lumOff val="5000"/>
                </a:schemeClr>
              </a:solidFill>
              <a:effectLst>
                <a:glow rad="63500">
                  <a:schemeClr val="accent4">
                    <a:lumMod val="40000"/>
                    <a:lumOff val="60000"/>
                  </a:schemeClr>
                </a:glow>
              </a:effectLst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  <a:p>
            <a:pPr algn="ctr"/>
            <a:r>
              <a:rPr kumimoji="1" lang="ja-JP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4">
                      <a:lumMod val="40000"/>
                      <a:lumOff val="60000"/>
                    </a:schemeClr>
                  </a:glow>
                </a:effectLst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リズムに乗って体を</a:t>
            </a:r>
            <a:endParaRPr kumimoji="1" lang="en-US" altLang="ja-JP" sz="2800" b="1" dirty="0">
              <a:solidFill>
                <a:schemeClr val="tx1">
                  <a:lumMod val="95000"/>
                  <a:lumOff val="5000"/>
                </a:schemeClr>
              </a:solidFill>
              <a:effectLst>
                <a:glow rad="63500">
                  <a:schemeClr val="accent4">
                    <a:lumMod val="40000"/>
                    <a:lumOff val="60000"/>
                  </a:schemeClr>
                </a:glow>
              </a:effectLst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  <a:p>
            <a:pPr algn="ctr"/>
            <a:r>
              <a:rPr kumimoji="1" lang="ja-JP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4">
                      <a:lumMod val="40000"/>
                      <a:lumOff val="60000"/>
                    </a:schemeClr>
                  </a:glow>
                </a:effectLst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動かしましょう☆</a:t>
            </a:r>
            <a:endParaRPr kumimoji="1" lang="en-US" altLang="ja-JP" sz="2800" b="1" dirty="0">
              <a:solidFill>
                <a:schemeClr val="tx1">
                  <a:lumMod val="95000"/>
                  <a:lumOff val="5000"/>
                </a:schemeClr>
              </a:solidFill>
              <a:effectLst>
                <a:glow rad="63500">
                  <a:schemeClr val="accent4">
                    <a:lumMod val="40000"/>
                    <a:lumOff val="60000"/>
                  </a:schemeClr>
                </a:glow>
              </a:effectLst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</p:txBody>
      </p:sp>
      <p:pic>
        <p:nvPicPr>
          <p:cNvPr id="23" name="図 22">
            <a:extLst>
              <a:ext uri="{FF2B5EF4-FFF2-40B4-BE49-F238E27FC236}">
                <a16:creationId xmlns:a16="http://schemas.microsoft.com/office/drawing/2014/main" id="{C9D76593-9585-9C0C-0574-E37E2DB9129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55" r="-830" b="47772"/>
          <a:stretch/>
        </p:blipFill>
        <p:spPr>
          <a:xfrm rot="895068">
            <a:off x="6105645" y="3119767"/>
            <a:ext cx="1329804" cy="1769757"/>
          </a:xfrm>
          <a:prstGeom prst="rect">
            <a:avLst/>
          </a:prstGeom>
        </p:spPr>
      </p:pic>
      <p:pic>
        <p:nvPicPr>
          <p:cNvPr id="26" name="図 25">
            <a:extLst>
              <a:ext uri="{FF2B5EF4-FFF2-40B4-BE49-F238E27FC236}">
                <a16:creationId xmlns:a16="http://schemas.microsoft.com/office/drawing/2014/main" id="{61DCB8AA-1885-CA7F-3277-F8F8469AD4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333" y="988675"/>
            <a:ext cx="6000000" cy="4504762"/>
          </a:xfrm>
          <a:prstGeom prst="rect">
            <a:avLst/>
          </a:prstGeom>
        </p:spPr>
      </p:pic>
      <p:pic>
        <p:nvPicPr>
          <p:cNvPr id="28" name="図 27">
            <a:extLst>
              <a:ext uri="{FF2B5EF4-FFF2-40B4-BE49-F238E27FC236}">
                <a16:creationId xmlns:a16="http://schemas.microsoft.com/office/drawing/2014/main" id="{07FD3F31-31B6-AC90-374A-AB14823717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438" y="3837233"/>
            <a:ext cx="3902482" cy="3667576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BB994F52-487B-63E1-BFDA-53FCACBDDA2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095"/>
          <a:stretch/>
        </p:blipFill>
        <p:spPr>
          <a:xfrm>
            <a:off x="2847644" y="6604029"/>
            <a:ext cx="5533333" cy="4089372"/>
          </a:xfrm>
          <a:prstGeom prst="rect">
            <a:avLst/>
          </a:prstGeom>
        </p:spPr>
      </p:pic>
      <p:pic>
        <p:nvPicPr>
          <p:cNvPr id="30" name="図 29">
            <a:extLst>
              <a:ext uri="{FF2B5EF4-FFF2-40B4-BE49-F238E27FC236}">
                <a16:creationId xmlns:a16="http://schemas.microsoft.com/office/drawing/2014/main" id="{D71CFF7B-1AAC-E54D-47BA-3DDFC74CF7F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8708" y="7360169"/>
            <a:ext cx="4649187" cy="3333231"/>
          </a:xfrm>
          <a:prstGeom prst="rect">
            <a:avLst/>
          </a:prstGeom>
        </p:spPr>
      </p:pic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A20C6869-4478-7184-615B-5253A3CAD27A}"/>
              </a:ext>
            </a:extLst>
          </p:cNvPr>
          <p:cNvSpPr txBox="1"/>
          <p:nvPr/>
        </p:nvSpPr>
        <p:spPr>
          <a:xfrm>
            <a:off x="147909" y="9896503"/>
            <a:ext cx="27132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27000">
                    <a:schemeClr val="bg1"/>
                  </a:glow>
                </a:effectLst>
              </a:rPr>
              <a:t>はたつん介護士</a:t>
            </a:r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2189F731-CF91-C9A3-F526-994C94415DCD}"/>
              </a:ext>
            </a:extLst>
          </p:cNvPr>
          <p:cNvGrpSpPr/>
          <p:nvPr/>
        </p:nvGrpSpPr>
        <p:grpSpPr>
          <a:xfrm>
            <a:off x="6572571" y="8937517"/>
            <a:ext cx="926097" cy="635769"/>
            <a:chOff x="8371795" y="633327"/>
            <a:chExt cx="926097" cy="635769"/>
          </a:xfrm>
        </p:grpSpPr>
        <p:sp>
          <p:nvSpPr>
            <p:cNvPr id="7" name="楕円 6">
              <a:extLst>
                <a:ext uri="{FF2B5EF4-FFF2-40B4-BE49-F238E27FC236}">
                  <a16:creationId xmlns:a16="http://schemas.microsoft.com/office/drawing/2014/main" id="{43D9CE45-D854-36A8-7D1C-08BD786CD8DB}"/>
                </a:ext>
              </a:extLst>
            </p:cNvPr>
            <p:cNvSpPr/>
            <p:nvPr/>
          </p:nvSpPr>
          <p:spPr>
            <a:xfrm>
              <a:off x="8371795" y="633327"/>
              <a:ext cx="645818" cy="63576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chemeClr val="accent6">
                    <a:lumMod val="75000"/>
                  </a:schemeClr>
                </a:solidFill>
                <a:effectLst>
                  <a:glow rad="127000">
                    <a:srgbClr val="8C921E"/>
                  </a:glow>
                </a:effectLst>
              </a:endParaRPr>
            </a:p>
          </p:txBody>
        </p: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47FACB66-DE58-96A7-89BB-0482B91FC8B3}"/>
                </a:ext>
              </a:extLst>
            </p:cNvPr>
            <p:cNvSpPr txBox="1"/>
            <p:nvPr/>
          </p:nvSpPr>
          <p:spPr>
            <a:xfrm>
              <a:off x="8401569" y="657047"/>
              <a:ext cx="89632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3200" b="1" dirty="0">
                  <a:solidFill>
                    <a:schemeClr val="bg1"/>
                  </a:solidFill>
                </a:rPr>
                <a:t>土</a:t>
              </a:r>
            </a:p>
          </p:txBody>
        </p:sp>
      </p:grp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FEAE62A0-83DF-3277-44BB-1B1BDD07D39E}"/>
              </a:ext>
            </a:extLst>
          </p:cNvPr>
          <p:cNvGrpSpPr/>
          <p:nvPr/>
        </p:nvGrpSpPr>
        <p:grpSpPr>
          <a:xfrm>
            <a:off x="3894974" y="8609101"/>
            <a:ext cx="2505970" cy="1114467"/>
            <a:chOff x="421475" y="6135692"/>
            <a:chExt cx="2413287" cy="1114467"/>
          </a:xfrm>
        </p:grpSpPr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C1EE2D15-B468-22D2-8504-A68F24865FD7}"/>
                </a:ext>
              </a:extLst>
            </p:cNvPr>
            <p:cNvSpPr txBox="1"/>
            <p:nvPr/>
          </p:nvSpPr>
          <p:spPr>
            <a:xfrm rot="16200000">
              <a:off x="362763" y="6200875"/>
              <a:ext cx="1107996" cy="990572"/>
            </a:xfrm>
            <a:prstGeom prst="rect">
              <a:avLst/>
            </a:prstGeom>
            <a:noFill/>
            <a:effectLst>
              <a:outerShdw blurRad="50800" dist="50800" dir="2580000" algn="ctr" rotWithShape="0">
                <a:schemeClr val="accent5">
                  <a:lumMod val="60000"/>
                  <a:lumOff val="40000"/>
                </a:schemeClr>
              </a:outerShdw>
            </a:effectLst>
          </p:spPr>
          <p:txBody>
            <a:bodyPr vert="eaVert" wrap="square">
              <a:spAutoFit/>
            </a:bodyPr>
            <a:lstStyle/>
            <a:p>
              <a:r>
                <a:rPr lang="en-US" altLang="ja-JP" sz="6000" b="1" dirty="0">
                  <a:solidFill>
                    <a:schemeClr val="accent1"/>
                  </a:solidFill>
                  <a:effectLst>
                    <a:glow rad="101600">
                      <a:schemeClr val="bg1"/>
                    </a:glo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8</a:t>
              </a:r>
            </a:p>
          </p:txBody>
        </p:sp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17662648-FBE2-A996-EF2A-6B2E364BB640}"/>
                </a:ext>
              </a:extLst>
            </p:cNvPr>
            <p:cNvSpPr txBox="1"/>
            <p:nvPr/>
          </p:nvSpPr>
          <p:spPr>
            <a:xfrm rot="16200000">
              <a:off x="1538757" y="5947682"/>
              <a:ext cx="1107996" cy="1484015"/>
            </a:xfrm>
            <a:prstGeom prst="rect">
              <a:avLst/>
            </a:prstGeom>
            <a:noFill/>
            <a:effectLst>
              <a:glow rad="127000">
                <a:srgbClr val="E34558"/>
              </a:glow>
              <a:outerShdw blurRad="50800" dist="50800" dir="2580000" algn="ctr" rotWithShape="0">
                <a:schemeClr val="accent5">
                  <a:lumMod val="60000"/>
                  <a:lumOff val="40000"/>
                </a:schemeClr>
              </a:outerShdw>
            </a:effectLst>
          </p:spPr>
          <p:txBody>
            <a:bodyPr vert="eaVert" wrap="square">
              <a:spAutoFit/>
            </a:bodyPr>
            <a:lstStyle/>
            <a:p>
              <a:r>
                <a:rPr lang="en-US" altLang="ja-JP" sz="6000" b="1" dirty="0">
                  <a:solidFill>
                    <a:schemeClr val="accent1"/>
                  </a:solidFill>
                  <a:effectLst>
                    <a:glow rad="101600">
                      <a:schemeClr val="bg1"/>
                    </a:glo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24</a:t>
              </a:r>
              <a:r>
                <a:rPr lang="en-US" altLang="ja-JP" sz="5400" b="1" i="0" u="none" strike="noStrike" baseline="0" dirty="0">
                  <a:solidFill>
                    <a:srgbClr val="52BDFF"/>
                  </a:solidFill>
                  <a:effectLst>
                    <a:glow rad="88900">
                      <a:srgbClr val="634C01"/>
                    </a:glo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   </a:t>
              </a:r>
              <a:r>
                <a:rPr lang="ja-JP" altLang="en-US" sz="5400" b="1" i="0" u="none" strike="noStrike" baseline="0" dirty="0">
                  <a:solidFill>
                    <a:srgbClr val="52BDFF"/>
                  </a:solidFill>
                  <a:effectLst>
                    <a:glow rad="88900">
                      <a:srgbClr val="634C01"/>
                    </a:glo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 </a:t>
              </a:r>
              <a:endParaRPr lang="en-US" altLang="ja-JP" sz="5400" b="1" i="0" u="none" strike="noStrike" baseline="0" dirty="0">
                <a:solidFill>
                  <a:srgbClr val="52BDFF"/>
                </a:solidFill>
                <a:effectLst>
                  <a:glow rad="88900">
                    <a:srgbClr val="634C01"/>
                  </a:glo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895BC7F6-CFA0-DE37-E95F-F419183677CD}"/>
              </a:ext>
            </a:extLst>
          </p:cNvPr>
          <p:cNvGrpSpPr/>
          <p:nvPr/>
        </p:nvGrpSpPr>
        <p:grpSpPr>
          <a:xfrm>
            <a:off x="3756666" y="7848612"/>
            <a:ext cx="3187928" cy="911200"/>
            <a:chOff x="-3401719" y="7927714"/>
            <a:chExt cx="3469400" cy="1006064"/>
          </a:xfrm>
        </p:grpSpPr>
        <p:pic>
          <p:nvPicPr>
            <p:cNvPr id="13" name="図 12">
              <a:extLst>
                <a:ext uri="{FF2B5EF4-FFF2-40B4-BE49-F238E27FC236}">
                  <a16:creationId xmlns:a16="http://schemas.microsoft.com/office/drawing/2014/main" id="{4F677B32-AC1C-351E-B78F-68B264649BB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00" t="73549" r="81428" b="19851"/>
            <a:stretch/>
          </p:blipFill>
          <p:spPr>
            <a:xfrm>
              <a:off x="-3401719" y="7927714"/>
              <a:ext cx="2221767" cy="1006064"/>
            </a:xfrm>
            <a:prstGeom prst="rect">
              <a:avLst/>
            </a:prstGeom>
          </p:spPr>
        </p:pic>
        <p:sp>
          <p:nvSpPr>
            <p:cNvPr id="14" name="TextBox 37">
              <a:extLst>
                <a:ext uri="{FF2B5EF4-FFF2-40B4-BE49-F238E27FC236}">
                  <a16:creationId xmlns:a16="http://schemas.microsoft.com/office/drawing/2014/main" id="{DB275D91-996B-93DB-DA38-DDE21F66C0BE}"/>
                </a:ext>
              </a:extLst>
            </p:cNvPr>
            <p:cNvSpPr txBox="1"/>
            <p:nvPr/>
          </p:nvSpPr>
          <p:spPr>
            <a:xfrm>
              <a:off x="-3165906" y="8460928"/>
              <a:ext cx="3233587" cy="25189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1251"/>
                </a:lnSpc>
              </a:pPr>
              <a:r>
                <a:rPr lang="ja-JP" altLang="en-US" sz="2800" dirty="0">
                  <a:solidFill>
                    <a:srgbClr val="634C0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開  催  日  </a:t>
              </a:r>
              <a:endParaRPr lang="en-US" sz="2800" dirty="0">
                <a:solidFill>
                  <a:srgbClr val="634C0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</p:grpSp>
      <p:pic>
        <p:nvPicPr>
          <p:cNvPr id="15" name="Picture 60">
            <a:extLst>
              <a:ext uri="{FF2B5EF4-FFF2-40B4-BE49-F238E27FC236}">
                <a16:creationId xmlns:a16="http://schemas.microsoft.com/office/drawing/2014/main" id="{D47C8939-3E27-6585-E0C6-A8D6470A6E76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5804167" y="8231079"/>
            <a:ext cx="1486456" cy="466872"/>
          </a:xfrm>
          <a:prstGeom prst="rect">
            <a:avLst/>
          </a:prstGeom>
        </p:spPr>
      </p:pic>
      <p:sp>
        <p:nvSpPr>
          <p:cNvPr id="16" name="TextBox 27">
            <a:extLst>
              <a:ext uri="{FF2B5EF4-FFF2-40B4-BE49-F238E27FC236}">
                <a16:creationId xmlns:a16="http://schemas.microsoft.com/office/drawing/2014/main" id="{2AF5017A-5BDB-8945-BFA5-A0F1522BA5A3}"/>
              </a:ext>
            </a:extLst>
          </p:cNvPr>
          <p:cNvSpPr txBox="1"/>
          <p:nvPr/>
        </p:nvSpPr>
        <p:spPr>
          <a:xfrm>
            <a:off x="4260001" y="9166799"/>
            <a:ext cx="4142887" cy="4437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3200" spc="-148" dirty="0">
                <a:solidFill>
                  <a:schemeClr val="bg1"/>
                </a:solidFill>
                <a:effectLst>
                  <a:glow rad="139700">
                    <a:schemeClr val="tx1">
                      <a:lumMod val="95000"/>
                      <a:lumOff val="5000"/>
                      <a:alpha val="90000"/>
                    </a:schemeClr>
                  </a:glow>
                </a:effectLst>
                <a:ea typeface="Noto Sans Regular Bold"/>
              </a:rPr>
              <a:t>   </a:t>
            </a:r>
            <a:r>
              <a:rPr lang="en-US" sz="3600" b="1" spc="-148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39700">
                    <a:schemeClr val="bg1">
                      <a:alpha val="9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NP 秀英丸ゴシック Std B" panose="020F0600000000000000" pitchFamily="34" charset="-128"/>
                <a:ea typeface="DNP 秀英丸ゴシック Std B" panose="020F0600000000000000" pitchFamily="34" charset="-128"/>
              </a:rPr>
              <a:t>月  </a:t>
            </a:r>
            <a:r>
              <a:rPr lang="ja-JP" altLang="en-US" sz="3600" b="1" spc="-148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39700">
                    <a:schemeClr val="bg1">
                      <a:alpha val="9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NP 秀英丸ゴシック Std B" panose="020F0600000000000000" pitchFamily="34" charset="-128"/>
                <a:ea typeface="DNP 秀英丸ゴシック Std B" panose="020F0600000000000000" pitchFamily="34" charset="-128"/>
              </a:rPr>
              <a:t>         </a:t>
            </a:r>
            <a:r>
              <a:rPr lang="en-US" sz="3600" b="1" spc="-148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39700">
                    <a:schemeClr val="bg1">
                      <a:alpha val="9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NP 秀英丸ゴシック Std B" panose="020F0600000000000000" pitchFamily="34" charset="-128"/>
                <a:ea typeface="DNP 秀英丸ゴシック Std B" panose="020F0600000000000000" pitchFamily="34" charset="-128"/>
              </a:rPr>
              <a:t>日      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EECEB8EA-6255-D1FF-C92E-89854E29A2D0}"/>
              </a:ext>
            </a:extLst>
          </p:cNvPr>
          <p:cNvSpPr txBox="1"/>
          <p:nvPr/>
        </p:nvSpPr>
        <p:spPr>
          <a:xfrm rot="16200000">
            <a:off x="5218958" y="8271542"/>
            <a:ext cx="677108" cy="3406356"/>
          </a:xfrm>
          <a:prstGeom prst="rect">
            <a:avLst/>
          </a:prstGeom>
          <a:noFill/>
          <a:effectLst>
            <a:outerShdw blurRad="50800" dist="50800" dir="2580000" algn="ctr" rotWithShape="0">
              <a:schemeClr val="accent5">
                <a:lumMod val="60000"/>
                <a:lumOff val="40000"/>
              </a:schemeClr>
            </a:outerShdw>
          </a:effectLst>
        </p:spPr>
        <p:txBody>
          <a:bodyPr vert="eaVert" wrap="square">
            <a:spAutoFit/>
          </a:bodyPr>
          <a:lstStyle/>
          <a:p>
            <a:r>
              <a:rPr lang="en-US" altLang="ja-JP" sz="3200" b="1" dirty="0">
                <a:solidFill>
                  <a:schemeClr val="accent1"/>
                </a:solidFill>
                <a:effectLst>
                  <a:glow rad="101600">
                    <a:schemeClr val="bg1"/>
                  </a:glo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14:00</a:t>
            </a:r>
            <a:r>
              <a:rPr lang="ja-JP" altLang="en-US" sz="3200" b="1" dirty="0">
                <a:solidFill>
                  <a:schemeClr val="accent1"/>
                </a:solidFill>
                <a:effectLst>
                  <a:glow rad="101600">
                    <a:schemeClr val="bg1"/>
                  </a:glo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～</a:t>
            </a:r>
            <a:r>
              <a:rPr lang="en-US" altLang="ja-JP" sz="3200" b="1" dirty="0">
                <a:solidFill>
                  <a:schemeClr val="accent1"/>
                </a:solidFill>
                <a:effectLst>
                  <a:glow rad="101600">
                    <a:schemeClr val="bg1"/>
                  </a:glo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15:00</a:t>
            </a:r>
          </a:p>
        </p:txBody>
      </p:sp>
      <p:pic>
        <p:nvPicPr>
          <p:cNvPr id="31" name="図 30">
            <a:extLst>
              <a:ext uri="{FF2B5EF4-FFF2-40B4-BE49-F238E27FC236}">
                <a16:creationId xmlns:a16="http://schemas.microsoft.com/office/drawing/2014/main" id="{88C7070B-2DCB-056A-A781-DC9584FA174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83" r="85495"/>
          <a:stretch/>
        </p:blipFill>
        <p:spPr>
          <a:xfrm rot="5400000">
            <a:off x="3001099" y="-3378070"/>
            <a:ext cx="1511134" cy="7968892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DF37FF7A-9797-A6EA-67F8-7DCD6F6A421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37" y="488122"/>
            <a:ext cx="1673552" cy="900168"/>
          </a:xfrm>
          <a:prstGeom prst="rect">
            <a:avLst/>
          </a:prstGeom>
        </p:spPr>
      </p:pic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BA83F7E1-7A4F-963D-4ABD-F7A9EE0F1874}"/>
              </a:ext>
            </a:extLst>
          </p:cNvPr>
          <p:cNvSpPr txBox="1"/>
          <p:nvPr/>
        </p:nvSpPr>
        <p:spPr>
          <a:xfrm>
            <a:off x="2102390" y="556496"/>
            <a:ext cx="59544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kumimoji="1" lang="ja-JP" altLang="en-US" sz="4000" b="1" dirty="0">
                <a:solidFill>
                  <a:srgbClr val="C00000"/>
                </a:solidFill>
                <a:effectLst>
                  <a:glow rad="139700">
                    <a:schemeClr val="bg1"/>
                  </a:glow>
                </a:effectLst>
              </a:rPr>
              <a:t>音楽</a:t>
            </a:r>
            <a:r>
              <a:rPr kumimoji="1" lang="ja-JP" altLang="en-US" sz="3200" b="1" dirty="0">
                <a:solidFill>
                  <a:srgbClr val="002060"/>
                </a:solidFill>
                <a:effectLst>
                  <a:glow rad="139700">
                    <a:schemeClr val="bg1"/>
                  </a:glow>
                </a:effectLst>
              </a:rPr>
              <a:t>や</a:t>
            </a:r>
            <a:r>
              <a:rPr kumimoji="1" lang="ja-JP" altLang="en-US" sz="4000" b="1" dirty="0">
                <a:solidFill>
                  <a:srgbClr val="C00000"/>
                </a:solidFill>
                <a:effectLst>
                  <a:glow rad="139700">
                    <a:schemeClr val="bg1"/>
                  </a:glow>
                </a:effectLst>
              </a:rPr>
              <a:t>体操</a:t>
            </a:r>
            <a:r>
              <a:rPr kumimoji="1" lang="ja-JP" altLang="en-US" sz="3600" b="1" dirty="0">
                <a:solidFill>
                  <a:srgbClr val="002060"/>
                </a:solidFill>
                <a:effectLst>
                  <a:glow rad="139700">
                    <a:schemeClr val="bg1"/>
                  </a:glow>
                </a:effectLst>
              </a:rPr>
              <a:t>をご一緒に！</a:t>
            </a:r>
            <a:endParaRPr lang="ja-JP" altLang="en-US" sz="3600" b="1" i="0" dirty="0">
              <a:solidFill>
                <a:srgbClr val="002060"/>
              </a:solidFill>
              <a:effectLst>
                <a:glow rad="139700">
                  <a:schemeClr val="bg1"/>
                </a:glow>
              </a:effectLst>
              <a:latin typeface="Hiragino Kaku Gothic Pro"/>
            </a:endParaRPr>
          </a:p>
        </p:txBody>
      </p:sp>
    </p:spTree>
    <p:extLst>
      <p:ext uri="{BB962C8B-B14F-4D97-AF65-F5344CB8AC3E}">
        <p14:creationId xmlns:p14="http://schemas.microsoft.com/office/powerpoint/2010/main" val="32995618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kumimoji="1"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47846</TotalTime>
  <Words>42</Words>
  <Application>Microsoft Office PowerPoint</Application>
  <PresentationFormat>ユーザー設定</PresentationFormat>
  <Paragraphs>12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11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1</vt:i4>
      </vt:variant>
    </vt:vector>
  </HeadingPairs>
  <TitlesOfParts>
    <vt:vector size="14" baseType="lpstr">
      <vt:lpstr>BIZ UDPゴシック</vt:lpstr>
      <vt:lpstr>BIZ UDP明朝 Medium</vt:lpstr>
      <vt:lpstr>DNP 秀英丸ゴシック Std B</vt:lpstr>
      <vt:lpstr>Hiragino Kaku Gothic Pro</vt:lpstr>
      <vt:lpstr>Noto Sans Regular Bold</vt:lpstr>
      <vt:lpstr>UD デジタル 教科書体 NP-B</vt:lpstr>
      <vt:lpstr>游ゴシック</vt:lpstr>
      <vt:lpstr>游ゴシック Light</vt:lpstr>
      <vt:lpstr>Arial</vt:lpstr>
      <vt:lpstr>Calibri</vt:lpstr>
      <vt:lpstr>Calibri Light</vt:lpstr>
      <vt:lpstr>Office テーマ</vt:lpstr>
      <vt:lpstr>デザインの設定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ラインナップチラシ</dc:title>
  <dc:creator>齋藤 芙美</dc:creator>
  <cp:lastModifiedBy>Eri Hamasaki</cp:lastModifiedBy>
  <cp:revision>224</cp:revision>
  <cp:lastPrinted>2024-04-25T02:32:41Z</cp:lastPrinted>
  <dcterms:created xsi:type="dcterms:W3CDTF">2022-09-22T01:47:20Z</dcterms:created>
  <dcterms:modified xsi:type="dcterms:W3CDTF">2024-06-24T03:24:54Z</dcterms:modified>
</cp:coreProperties>
</file>