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42BD8-EB85-467C-A2DF-DF5489424BD4}" v="16" dt="2024-06-06T12:51:46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75942BD8-EB85-467C-A2DF-DF5489424BD4}"/>
    <pc:docChg chg="undo custSel modSld">
      <pc:chgData name="寺田 勝也" userId="8c59538c-4358-4eb0-84dd-2e7cb114f0dc" providerId="ADAL" clId="{75942BD8-EB85-467C-A2DF-DF5489424BD4}" dt="2024-06-06T12:51:46.756" v="15" actId="1076"/>
      <pc:docMkLst>
        <pc:docMk/>
      </pc:docMkLst>
      <pc:sldChg chg="addSp delSp modSp mod">
        <pc:chgData name="寺田 勝也" userId="8c59538c-4358-4eb0-84dd-2e7cb114f0dc" providerId="ADAL" clId="{75942BD8-EB85-467C-A2DF-DF5489424BD4}" dt="2024-06-06T12:51:46.756" v="15" actId="1076"/>
        <pc:sldMkLst>
          <pc:docMk/>
          <pc:sldMk cId="1821838009" sldId="332"/>
        </pc:sldMkLst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3" creationId="{EB03E6FF-0D05-68FC-9226-E5806C56BFE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5" creationId="{C8C29904-1996-86E3-A04C-694C75BD057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7" creationId="{A1AC4DCD-5457-2ACE-B6B0-D237C7D979AB}"/>
          </ac:spMkLst>
        </pc:spChg>
        <pc:grpChg chg="add del">
          <ac:chgData name="寺田 勝也" userId="8c59538c-4358-4eb0-84dd-2e7cb114f0dc" providerId="ADAL" clId="{75942BD8-EB85-467C-A2DF-DF5489424BD4}" dt="2024-06-06T12:51:35.189" v="8" actId="478"/>
          <ac:grpSpMkLst>
            <pc:docMk/>
            <pc:sldMk cId="1821838009" sldId="332"/>
            <ac:grpSpMk id="41" creationId="{3087C5A1-DF4A-46C7-CD7B-39A91EA1CBA3}"/>
          </ac:grpSpMkLst>
        </pc:grpChg>
        <pc:picChg chg="add mod">
          <ac:chgData name="寺田 勝也" userId="8c59538c-4358-4eb0-84dd-2e7cb114f0dc" providerId="ADAL" clId="{75942BD8-EB85-467C-A2DF-DF5489424BD4}" dt="2024-06-06T12:51:05.764" v="6"/>
          <ac:picMkLst>
            <pc:docMk/>
            <pc:sldMk cId="1821838009" sldId="332"/>
            <ac:picMk id="3" creationId="{589BC96C-6A63-3A0A-AA8A-93A969852442}"/>
          </ac:picMkLst>
        </pc:picChg>
        <pc:picChg chg="add mod">
          <ac:chgData name="寺田 勝也" userId="8c59538c-4358-4eb0-84dd-2e7cb114f0dc" providerId="ADAL" clId="{75942BD8-EB85-467C-A2DF-DF5489424BD4}" dt="2024-06-06T12:51:46.756" v="15" actId="1076"/>
          <ac:picMkLst>
            <pc:docMk/>
            <pc:sldMk cId="1821838009" sldId="332"/>
            <ac:picMk id="5" creationId="{0CFFA03A-52EF-5F0D-9E75-662EDE0BAC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7" name="図 6" descr="帽子をかぶった男性の加工写真&#10;&#10;自動的に生成された説明">
            <a:extLst>
              <a:ext uri="{FF2B5EF4-FFF2-40B4-BE49-F238E27FC236}">
                <a16:creationId xmlns:a16="http://schemas.microsoft.com/office/drawing/2014/main" id="{5EA0B969-D987-4265-4BB3-450EA1A55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7060" b="20991"/>
          <a:stretch/>
        </p:blipFill>
        <p:spPr>
          <a:xfrm>
            <a:off x="-464842" y="2138398"/>
            <a:ext cx="6635193" cy="6088711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CFFA03A-52EF-5F0D-9E75-662EDE0BA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21" y="57959"/>
            <a:ext cx="7898475" cy="33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1AB62F9-83F9-439F-91CE-AF7700A687BE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CB0FF0-31E9-4AA8-B768-6A5C0B3F998D}">
  <ds:schemaRefs>
    <ds:schemaRef ds:uri="aa497eed-f72d-442f-adf5-cc88fbf9cce6"/>
    <ds:schemaRef ds:uri="ccc50300-c016-41b3-baf7-1f053ea3de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revision>1</cp:revision>
  <cp:lastPrinted>2024-04-24T23:37:47Z</cp:lastPrinted>
  <dcterms:created xsi:type="dcterms:W3CDTF">2022-02-20T16:12:08Z</dcterms:created>
  <dcterms:modified xsi:type="dcterms:W3CDTF">2024-06-06T12:51:50Z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