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34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C1980EBE-08B5-98D3-EDBD-758AEF333A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6" t="11465" r="33889" b="530"/>
          <a:stretch/>
        </p:blipFill>
        <p:spPr>
          <a:xfrm>
            <a:off x="-117231" y="0"/>
            <a:ext cx="6975231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18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6886F9C1-8608-032A-08FB-0518622FB2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67" t="11465" r="33333"/>
          <a:stretch/>
        </p:blipFill>
        <p:spPr>
          <a:xfrm>
            <a:off x="-1" y="0"/>
            <a:ext cx="6858001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75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97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2920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2024-05-24T05:36:19Z</dcterms:created>
  <dcterms:modified xsi:type="dcterms:W3CDTF">2024-05-24T05:37:23Z</dcterms:modified>
</cp:coreProperties>
</file>