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37A2B-9DF1-47AF-B3E4-C76A6339AC26}" v="4" dt="2023-12-14T05:01:02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6B6EC30-74DA-41B2-92D1-D36DF68E5994}"/>
    <pc:docChg chg="modSld">
      <pc:chgData name="奥田陽子" userId="5bf8eb3d-eb6b-4939-b4ac-48d545c81564" providerId="ADAL" clId="{16B6EC30-74DA-41B2-92D1-D36DF68E5994}" dt="2023-11-28T04:54:35.483" v="5"/>
      <pc:docMkLst>
        <pc:docMk/>
      </pc:docMkLst>
      <pc:sldChg chg="modSp mod">
        <pc:chgData name="奥田陽子" userId="5bf8eb3d-eb6b-4939-b4ac-48d545c81564" providerId="ADAL" clId="{16B6EC30-74DA-41B2-92D1-D36DF68E5994}" dt="2023-11-28T04:54:35.483" v="5"/>
        <pc:sldMkLst>
          <pc:docMk/>
          <pc:sldMk cId="197685522" sldId="263"/>
        </pc:sldMkLst>
        <pc:spChg chg="mod">
          <ac:chgData name="奥田陽子" userId="5bf8eb3d-eb6b-4939-b4ac-48d545c81564" providerId="ADAL" clId="{16B6EC30-74DA-41B2-92D1-D36DF68E5994}" dt="2023-11-28T04:54:35.483" v="5"/>
          <ac:spMkLst>
            <pc:docMk/>
            <pc:sldMk cId="197685522" sldId="263"/>
            <ac:spMk id="24" creationId="{518E3B9A-9603-1352-4D83-A1DFB398C306}"/>
          </ac:spMkLst>
        </pc:spChg>
        <pc:picChg chg="mod">
          <ac:chgData name="奥田陽子" userId="5bf8eb3d-eb6b-4939-b4ac-48d545c81564" providerId="ADAL" clId="{16B6EC30-74DA-41B2-92D1-D36DF68E5994}" dt="2023-11-28T04:54:32.384" v="0" actId="1076"/>
          <ac:picMkLst>
            <pc:docMk/>
            <pc:sldMk cId="197685522" sldId="263"/>
            <ac:picMk id="20" creationId="{C59EF13E-D09E-494F-BD03-8F07FA1CF671}"/>
          </ac:picMkLst>
        </pc:picChg>
      </pc:sldChg>
    </pc:docChg>
  </pc:docChgLst>
  <pc:docChgLst>
    <pc:chgData name="奥田陽子" userId="5bf8eb3d-eb6b-4939-b4ac-48d545c81564" providerId="ADAL" clId="{E0D37A2B-9DF1-47AF-B3E4-C76A6339AC26}"/>
    <pc:docChg chg="modSld">
      <pc:chgData name="奥田陽子" userId="5bf8eb3d-eb6b-4939-b4ac-48d545c81564" providerId="ADAL" clId="{E0D37A2B-9DF1-47AF-B3E4-C76A6339AC26}" dt="2023-12-14T05:01:02.994" v="12"/>
      <pc:docMkLst>
        <pc:docMk/>
      </pc:docMkLst>
      <pc:sldChg chg="modSp mod">
        <pc:chgData name="奥田陽子" userId="5bf8eb3d-eb6b-4939-b4ac-48d545c81564" providerId="ADAL" clId="{E0D37A2B-9DF1-47AF-B3E4-C76A6339AC26}" dt="2023-12-14T05:01:02.994" v="12"/>
        <pc:sldMkLst>
          <pc:docMk/>
          <pc:sldMk cId="197685522" sldId="263"/>
        </pc:sldMkLst>
        <pc:spChg chg="mod">
          <ac:chgData name="奥田陽子" userId="5bf8eb3d-eb6b-4939-b4ac-48d545c81564" providerId="ADAL" clId="{E0D37A2B-9DF1-47AF-B3E4-C76A6339AC26}" dt="2023-12-14T05:01:02.994" v="12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81452" y="-41704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445A984-0343-4189-9A29-3A496F71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51603-547A-4EAE-B8E7-BADB8423ECD1}">
  <ds:schemaRefs>
    <ds:schemaRef ds:uri="http://schemas.openxmlformats.org/package/2006/metadata/core-properties"/>
    <ds:schemaRef ds:uri="ccc50300-c016-41b3-baf7-1f053ea3de53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97</cp:revision>
  <dcterms:created xsi:type="dcterms:W3CDTF">2022-02-20T16:12:08Z</dcterms:created>
  <dcterms:modified xsi:type="dcterms:W3CDTF">2024-05-08T09:10:00Z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