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7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B14"/>
    <a:srgbClr val="CC9900"/>
    <a:srgbClr val="F1B675"/>
    <a:srgbClr val="825B22"/>
    <a:srgbClr val="BA8230"/>
    <a:srgbClr val="F1B00D"/>
    <a:srgbClr val="E8247D"/>
    <a:srgbClr val="E725B0"/>
    <a:srgbClr val="1C7DD6"/>
    <a:srgbClr val="D01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0419BE7-2928-43A8-9308-032B76C5F711}"/>
    <pc:docChg chg="modSld">
      <pc:chgData name="寺田 勝也" userId="8c59538c-4358-4eb0-84dd-2e7cb114f0dc" providerId="ADAL" clId="{10419BE7-2928-43A8-9308-032B76C5F711}" dt="2024-04-03T01:38:57.514" v="3" actId="20577"/>
      <pc:docMkLst>
        <pc:docMk/>
      </pc:docMkLst>
      <pc:sldChg chg="modSp mod">
        <pc:chgData name="寺田 勝也" userId="8c59538c-4358-4eb0-84dd-2e7cb114f0dc" providerId="ADAL" clId="{10419BE7-2928-43A8-9308-032B76C5F711}" dt="2024-04-03T01:38:57.514" v="3" actId="20577"/>
        <pc:sldMkLst>
          <pc:docMk/>
          <pc:sldMk cId="637790252" sldId="337"/>
        </pc:sldMkLst>
        <pc:spChg chg="mod">
          <ac:chgData name="寺田 勝也" userId="8c59538c-4358-4eb0-84dd-2e7cb114f0dc" providerId="ADAL" clId="{10419BE7-2928-43A8-9308-032B76C5F711}" dt="2024-04-03T01:38:57.514" v="3" actId="20577"/>
          <ac:spMkLst>
            <pc:docMk/>
            <pc:sldMk cId="637790252" sldId="337"/>
            <ac:spMk id="26" creationId="{96F6F853-2B98-9C80-2906-B43FF2EB5D05}"/>
          </ac:spMkLst>
        </pc:spChg>
      </pc:sldChg>
    </pc:docChg>
  </pc:docChgLst>
  <pc:docChgLst>
    <pc:chgData name="寺田 勝也" userId="8c59538c-4358-4eb0-84dd-2e7cb114f0dc" providerId="ADAL" clId="{11097BF8-E744-4A45-B2BA-F9C48EBA7A64}"/>
    <pc:docChg chg="modSld">
      <pc:chgData name="寺田 勝也" userId="8c59538c-4358-4eb0-84dd-2e7cb114f0dc" providerId="ADAL" clId="{11097BF8-E744-4A45-B2BA-F9C48EBA7A64}" dt="2024-04-12T12:05:33.744" v="15" actId="20577"/>
      <pc:docMkLst>
        <pc:docMk/>
      </pc:docMkLst>
      <pc:sldChg chg="modSp mod">
        <pc:chgData name="寺田 勝也" userId="8c59538c-4358-4eb0-84dd-2e7cb114f0dc" providerId="ADAL" clId="{11097BF8-E744-4A45-B2BA-F9C48EBA7A64}" dt="2024-04-12T12:05:33.744" v="15" actId="20577"/>
        <pc:sldMkLst>
          <pc:docMk/>
          <pc:sldMk cId="637790252" sldId="337"/>
        </pc:sldMkLst>
        <pc:spChg chg="mod">
          <ac:chgData name="寺田 勝也" userId="8c59538c-4358-4eb0-84dd-2e7cb114f0dc" providerId="ADAL" clId="{11097BF8-E744-4A45-B2BA-F9C48EBA7A64}" dt="2024-04-12T12:05:33.744" v="15" actId="20577"/>
          <ac:spMkLst>
            <pc:docMk/>
            <pc:sldMk cId="637790252" sldId="337"/>
            <ac:spMk id="26" creationId="{96F6F853-2B98-9C80-2906-B43FF2EB5D05}"/>
          </ac:spMkLst>
        </pc:spChg>
      </pc:sldChg>
    </pc:docChg>
  </pc:docChgLst>
  <pc:docChgLst>
    <pc:chgData name="奥田陽子" userId="5bf8eb3d-eb6b-4939-b4ac-48d545c81564" providerId="ADAL" clId="{45EABF38-7637-4FC7-A219-642A9EDF2778}"/>
    <pc:docChg chg="undo custSel addSld delSld modSld">
      <pc:chgData name="奥田陽子" userId="5bf8eb3d-eb6b-4939-b4ac-48d545c81564" providerId="ADAL" clId="{45EABF38-7637-4FC7-A219-642A9EDF2778}" dt="2024-04-03T05:41:10.457" v="14" actId="1076"/>
      <pc:docMkLst>
        <pc:docMk/>
      </pc:docMkLst>
      <pc:sldChg chg="modSp mod">
        <pc:chgData name="奥田陽子" userId="5bf8eb3d-eb6b-4939-b4ac-48d545c81564" providerId="ADAL" clId="{45EABF38-7637-4FC7-A219-642A9EDF2778}" dt="2024-04-03T05:41:10.457" v="14" actId="1076"/>
        <pc:sldMkLst>
          <pc:docMk/>
          <pc:sldMk cId="637790252" sldId="337"/>
        </pc:sldMkLst>
        <pc:picChg chg="mod">
          <ac:chgData name="奥田陽子" userId="5bf8eb3d-eb6b-4939-b4ac-48d545c81564" providerId="ADAL" clId="{45EABF38-7637-4FC7-A219-642A9EDF2778}" dt="2024-04-03T05:39:20.829" v="3" actId="1076"/>
          <ac:picMkLst>
            <pc:docMk/>
            <pc:sldMk cId="637790252" sldId="337"/>
            <ac:picMk id="4" creationId="{9721AC66-F191-2500-75E3-BDD31578ACF3}"/>
          </ac:picMkLst>
        </pc:picChg>
        <pc:picChg chg="mod">
          <ac:chgData name="奥田陽子" userId="5bf8eb3d-eb6b-4939-b4ac-48d545c81564" providerId="ADAL" clId="{45EABF38-7637-4FC7-A219-642A9EDF2778}" dt="2024-04-03T05:39:20.829" v="3" actId="1076"/>
          <ac:picMkLst>
            <pc:docMk/>
            <pc:sldMk cId="637790252" sldId="337"/>
            <ac:picMk id="6" creationId="{3920221A-429A-2B5F-8245-EF295939C2BD}"/>
          </ac:picMkLst>
        </pc:picChg>
        <pc:picChg chg="mod">
          <ac:chgData name="奥田陽子" userId="5bf8eb3d-eb6b-4939-b4ac-48d545c81564" providerId="ADAL" clId="{45EABF38-7637-4FC7-A219-642A9EDF2778}" dt="2024-04-03T05:41:10.457" v="14" actId="1076"/>
          <ac:picMkLst>
            <pc:docMk/>
            <pc:sldMk cId="637790252" sldId="337"/>
            <ac:picMk id="12" creationId="{344014E1-5DC9-52E0-B8DF-EF13E68E12E2}"/>
          </ac:picMkLst>
        </pc:picChg>
      </pc:sldChg>
      <pc:sldChg chg="addSp delSp modSp add del mod">
        <pc:chgData name="奥田陽子" userId="5bf8eb3d-eb6b-4939-b4ac-48d545c81564" providerId="ADAL" clId="{45EABF38-7637-4FC7-A219-642A9EDF2778}" dt="2024-04-03T05:40:55.413" v="13" actId="47"/>
        <pc:sldMkLst>
          <pc:docMk/>
          <pc:sldMk cId="2954227278" sldId="338"/>
        </pc:sldMkLst>
        <pc:spChg chg="mod">
          <ac:chgData name="奥田陽子" userId="5bf8eb3d-eb6b-4939-b4ac-48d545c81564" providerId="ADAL" clId="{45EABF38-7637-4FC7-A219-642A9EDF2778}" dt="2024-04-03T05:39:54.318" v="12" actId="164"/>
          <ac:spMkLst>
            <pc:docMk/>
            <pc:sldMk cId="2954227278" sldId="338"/>
            <ac:spMk id="5" creationId="{D7439502-28A6-E729-2C98-67C80F89DFC9}"/>
          </ac:spMkLst>
        </pc:spChg>
        <pc:spChg chg="del">
          <ac:chgData name="奥田陽子" userId="5bf8eb3d-eb6b-4939-b4ac-48d545c81564" providerId="ADAL" clId="{45EABF38-7637-4FC7-A219-642A9EDF2778}" dt="2024-04-03T05:39:37.419" v="8" actId="478"/>
          <ac:spMkLst>
            <pc:docMk/>
            <pc:sldMk cId="2954227278" sldId="338"/>
            <ac:spMk id="20" creationId="{B7C70A8E-4EB5-3B04-5AB9-289CDC475A97}"/>
          </ac:spMkLst>
        </pc:spChg>
        <pc:spChg chg="del">
          <ac:chgData name="奥田陽子" userId="5bf8eb3d-eb6b-4939-b4ac-48d545c81564" providerId="ADAL" clId="{45EABF38-7637-4FC7-A219-642A9EDF2778}" dt="2024-04-03T05:39:39.378" v="9" actId="478"/>
          <ac:spMkLst>
            <pc:docMk/>
            <pc:sldMk cId="2954227278" sldId="338"/>
            <ac:spMk id="25" creationId="{6C1E251E-551A-560B-F8E2-FA9E3BCC5A7A}"/>
          </ac:spMkLst>
        </pc:spChg>
        <pc:spChg chg="del">
          <ac:chgData name="奥田陽子" userId="5bf8eb3d-eb6b-4939-b4ac-48d545c81564" providerId="ADAL" clId="{45EABF38-7637-4FC7-A219-642A9EDF2778}" dt="2024-04-03T05:39:36.638" v="7" actId="478"/>
          <ac:spMkLst>
            <pc:docMk/>
            <pc:sldMk cId="2954227278" sldId="338"/>
            <ac:spMk id="26" creationId="{96F6F853-2B98-9C80-2906-B43FF2EB5D05}"/>
          </ac:spMkLst>
        </pc:spChg>
        <pc:grpChg chg="add mod">
          <ac:chgData name="奥田陽子" userId="5bf8eb3d-eb6b-4939-b4ac-48d545c81564" providerId="ADAL" clId="{45EABF38-7637-4FC7-A219-642A9EDF2778}" dt="2024-04-03T05:39:54.318" v="12" actId="164"/>
          <ac:grpSpMkLst>
            <pc:docMk/>
            <pc:sldMk cId="2954227278" sldId="338"/>
            <ac:grpSpMk id="2" creationId="{39136068-7499-C1B1-E490-4B400610998D}"/>
          </ac:grpSpMkLst>
        </pc:grpChg>
        <pc:picChg chg="mod">
          <ac:chgData name="奥田陽子" userId="5bf8eb3d-eb6b-4939-b4ac-48d545c81564" providerId="ADAL" clId="{45EABF38-7637-4FC7-A219-642A9EDF2778}" dt="2024-04-03T05:39:54.318" v="12" actId="164"/>
          <ac:picMkLst>
            <pc:docMk/>
            <pc:sldMk cId="2954227278" sldId="338"/>
            <ac:picMk id="4" creationId="{9721AC66-F191-2500-75E3-BDD31578ACF3}"/>
          </ac:picMkLst>
        </pc:picChg>
        <pc:picChg chg="del">
          <ac:chgData name="奥田陽子" userId="5bf8eb3d-eb6b-4939-b4ac-48d545c81564" providerId="ADAL" clId="{45EABF38-7637-4FC7-A219-642A9EDF2778}" dt="2024-04-03T05:39:41.110" v="10" actId="478"/>
          <ac:picMkLst>
            <pc:docMk/>
            <pc:sldMk cId="2954227278" sldId="338"/>
            <ac:picMk id="6" creationId="{3920221A-429A-2B5F-8245-EF295939C2BD}"/>
          </ac:picMkLst>
        </pc:picChg>
        <pc:picChg chg="del">
          <ac:chgData name="奥田陽子" userId="5bf8eb3d-eb6b-4939-b4ac-48d545c81564" providerId="ADAL" clId="{45EABF38-7637-4FC7-A219-642A9EDF2778}" dt="2024-04-03T05:39:43.581" v="11" actId="478"/>
          <ac:picMkLst>
            <pc:docMk/>
            <pc:sldMk cId="2954227278" sldId="338"/>
            <ac:picMk id="12" creationId="{344014E1-5DC9-52E0-B8DF-EF13E68E12E2}"/>
          </ac:picMkLst>
        </pc:picChg>
      </pc:sldChg>
    </pc:docChg>
  </pc:docChgLst>
  <pc:docChgLst>
    <pc:chgData name="奥田陽子" userId="5bf8eb3d-eb6b-4939-b4ac-48d545c81564" providerId="ADAL" clId="{B4EFE81B-4B8B-4FE6-954B-779DEB59AB44}"/>
    <pc:docChg chg="modSld">
      <pc:chgData name="奥田陽子" userId="5bf8eb3d-eb6b-4939-b4ac-48d545c81564" providerId="ADAL" clId="{B4EFE81B-4B8B-4FE6-954B-779DEB59AB44}" dt="2023-12-14T05:00:47.812" v="12"/>
      <pc:docMkLst>
        <pc:docMk/>
      </pc:docMkLst>
      <pc:sldChg chg="modSp mod">
        <pc:chgData name="奥田陽子" userId="5bf8eb3d-eb6b-4939-b4ac-48d545c81564" providerId="ADAL" clId="{B4EFE81B-4B8B-4FE6-954B-779DEB59AB44}" dt="2023-12-14T05:00:47.812" v="12"/>
        <pc:sldMkLst>
          <pc:docMk/>
          <pc:sldMk cId="637790252" sldId="337"/>
        </pc:sldMkLst>
        <pc:spChg chg="mod">
          <ac:chgData name="奥田陽子" userId="5bf8eb3d-eb6b-4939-b4ac-48d545c81564" providerId="ADAL" clId="{B4EFE81B-4B8B-4FE6-954B-779DEB59AB44}" dt="2023-12-14T05:00:47.812" v="12"/>
          <ac:spMkLst>
            <pc:docMk/>
            <pc:sldMk cId="637790252" sldId="337"/>
            <ac:spMk id="37" creationId="{9E768516-238C-4DB9-808C-08417A951D16}"/>
          </ac:spMkLst>
        </pc:spChg>
      </pc:sldChg>
    </pc:docChg>
  </pc:docChgLst>
  <pc:docChgLst>
    <pc:chgData name="奥田陽子" userId="5bf8eb3d-eb6b-4939-b4ac-48d545c81564" providerId="ADAL" clId="{987FD586-6AEC-4A27-B6CE-C1B9DF9FA7D5}"/>
    <pc:docChg chg="modSld">
      <pc:chgData name="奥田陽子" userId="5bf8eb3d-eb6b-4939-b4ac-48d545c81564" providerId="ADAL" clId="{987FD586-6AEC-4A27-B6CE-C1B9DF9FA7D5}" dt="2023-11-28T04:46:13.838" v="4"/>
      <pc:docMkLst>
        <pc:docMk/>
      </pc:docMkLst>
      <pc:sldChg chg="modSp mod">
        <pc:chgData name="奥田陽子" userId="5bf8eb3d-eb6b-4939-b4ac-48d545c81564" providerId="ADAL" clId="{987FD586-6AEC-4A27-B6CE-C1B9DF9FA7D5}" dt="2023-11-28T04:46:13.838" v="4"/>
        <pc:sldMkLst>
          <pc:docMk/>
          <pc:sldMk cId="637790252" sldId="337"/>
        </pc:sldMkLst>
        <pc:spChg chg="mod">
          <ac:chgData name="奥田陽子" userId="5bf8eb3d-eb6b-4939-b4ac-48d545c81564" providerId="ADAL" clId="{987FD586-6AEC-4A27-B6CE-C1B9DF9FA7D5}" dt="2023-11-28T04:46:13.838" v="4"/>
          <ac:spMkLst>
            <pc:docMk/>
            <pc:sldMk cId="637790252" sldId="337"/>
            <ac:spMk id="37" creationId="{9E768516-238C-4DB9-808C-08417A951D16}"/>
          </ac:spMkLst>
        </pc:spChg>
      </pc:sldChg>
    </pc:docChg>
  </pc:docChgLst>
  <pc:docChgLst>
    <pc:chgData name="奥田陽子" userId="5bf8eb3d-eb6b-4939-b4ac-48d545c81564" providerId="ADAL" clId="{24E5973D-713E-4112-9B6E-B21C59718AC9}"/>
    <pc:docChg chg="modSld">
      <pc:chgData name="奥田陽子" userId="5bf8eb3d-eb6b-4939-b4ac-48d545c81564" providerId="ADAL" clId="{24E5973D-713E-4112-9B6E-B21C59718AC9}" dt="2024-02-08T03:07:57.322" v="0" actId="166"/>
      <pc:docMkLst>
        <pc:docMk/>
      </pc:docMkLst>
      <pc:sldChg chg="modSp mod">
        <pc:chgData name="奥田陽子" userId="5bf8eb3d-eb6b-4939-b4ac-48d545c81564" providerId="ADAL" clId="{24E5973D-713E-4112-9B6E-B21C59718AC9}" dt="2024-02-08T03:07:57.322" v="0" actId="166"/>
        <pc:sldMkLst>
          <pc:docMk/>
          <pc:sldMk cId="637790252" sldId="337"/>
        </pc:sldMkLst>
        <pc:picChg chg="ord">
          <ac:chgData name="奥田陽子" userId="5bf8eb3d-eb6b-4939-b4ac-48d545c81564" providerId="ADAL" clId="{24E5973D-713E-4112-9B6E-B21C59718AC9}" dt="2024-02-08T03:07:57.322" v="0" actId="166"/>
          <ac:picMkLst>
            <pc:docMk/>
            <pc:sldMk cId="637790252" sldId="337"/>
            <ac:picMk id="8" creationId="{7BF7457F-59E3-DF3E-69C8-CA3B8933EC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オレンジ色のカーテン&#10;&#10;中程度の精度で自動的に生成された説明">
            <a:extLst>
              <a:ext uri="{FF2B5EF4-FFF2-40B4-BE49-F238E27FC236}">
                <a16:creationId xmlns:a16="http://schemas.microsoft.com/office/drawing/2014/main" id="{3920221A-429A-2B5F-8245-EF295939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0"/>
            <a:ext cx="6858000" cy="987793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木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 descr="プレート, 挿絵, 食品 が含まれている画像&#10;&#10;自動的に生成された説明">
            <a:extLst>
              <a:ext uri="{FF2B5EF4-FFF2-40B4-BE49-F238E27FC236}">
                <a16:creationId xmlns:a16="http://schemas.microsoft.com/office/drawing/2014/main" id="{53488569-418D-677D-2D7C-94EB28D3B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72" y="5903404"/>
            <a:ext cx="4726061" cy="2125919"/>
          </a:xfrm>
          <a:prstGeom prst="rect">
            <a:avLst/>
          </a:prstGeom>
        </p:spPr>
      </p:pic>
      <p:pic>
        <p:nvPicPr>
          <p:cNvPr id="12" name="図 11" descr="ギターを弾いている男性&#10;&#10;自動的に生成された説明">
            <a:extLst>
              <a:ext uri="{FF2B5EF4-FFF2-40B4-BE49-F238E27FC236}">
                <a16:creationId xmlns:a16="http://schemas.microsoft.com/office/drawing/2014/main" id="{344014E1-5DC9-52E0-B8DF-EF13E68E1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6" y="-143115"/>
            <a:ext cx="5599134" cy="8372715"/>
          </a:xfrm>
          <a:prstGeom prst="rect">
            <a:avLst/>
          </a:prstGeom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BF7457F-59E3-DF3E-69C8-CA3B8933E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" y="197400"/>
            <a:ext cx="6682636" cy="1968968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D7439502-28A6-E729-2C98-67C80F89DFC9}"/>
              </a:ext>
            </a:extLst>
          </p:cNvPr>
          <p:cNvSpPr/>
          <p:nvPr/>
        </p:nvSpPr>
        <p:spPr>
          <a:xfrm>
            <a:off x="414316" y="2060210"/>
            <a:ext cx="2902186" cy="2902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人, 衣料, 持つ, 女性 が含まれている画像&#10;&#10;自動的に生成された説明">
            <a:extLst>
              <a:ext uri="{FF2B5EF4-FFF2-40B4-BE49-F238E27FC236}">
                <a16:creationId xmlns:a16="http://schemas.microsoft.com/office/drawing/2014/main" id="{67CAC64D-E513-CE49-D911-2270DB50CD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-2633" r="31933" b="51163"/>
          <a:stretch/>
        </p:blipFill>
        <p:spPr>
          <a:xfrm>
            <a:off x="402427" y="1943039"/>
            <a:ext cx="2975506" cy="3029492"/>
          </a:xfrm>
          <a:prstGeom prst="ellipse">
            <a:avLst/>
          </a:prstGeom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B7C70A8E-4EB5-3B04-5AB9-289CDC475A97}"/>
              </a:ext>
            </a:extLst>
          </p:cNvPr>
          <p:cNvSpPr/>
          <p:nvPr/>
        </p:nvSpPr>
        <p:spPr>
          <a:xfrm>
            <a:off x="490632" y="4824178"/>
            <a:ext cx="2975505" cy="1267340"/>
          </a:xfrm>
          <a:prstGeom prst="wedgeRoundRectCallout">
            <a:avLst>
              <a:gd name="adj1" fmla="val -18798"/>
              <a:gd name="adj2" fmla="val -74537"/>
              <a:gd name="adj3" fmla="val 16667"/>
            </a:avLst>
          </a:prstGeom>
          <a:solidFill>
            <a:schemeClr val="bg1"/>
          </a:solidFill>
          <a:ln w="57150">
            <a:solidFill>
              <a:srgbClr val="DE6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1E251E-551A-560B-F8E2-FA9E3BCC5A7A}"/>
              </a:ext>
            </a:extLst>
          </p:cNvPr>
          <p:cNvSpPr txBox="1"/>
          <p:nvPr/>
        </p:nvSpPr>
        <p:spPr>
          <a:xfrm>
            <a:off x="490632" y="4926730"/>
            <a:ext cx="29755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今月のスペシャルゲスト</a:t>
            </a:r>
            <a:endParaRPr lang="en-US" altLang="ja-JP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F6F853-2B98-9C80-2906-B43FF2EB5D05}"/>
              </a:ext>
            </a:extLst>
          </p:cNvPr>
          <p:cNvSpPr txBox="1"/>
          <p:nvPr/>
        </p:nvSpPr>
        <p:spPr>
          <a:xfrm>
            <a:off x="490410" y="5234654"/>
            <a:ext cx="2938589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あみ</a:t>
            </a:r>
            <a:endParaRPr lang="en-US" altLang="ja-JP" sz="3200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コリスライブ</a:t>
            </a:r>
            <a:r>
              <a:rPr lang="en-US" altLang="ja-JP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779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6F9E4121-B5A4-48C0-BAEF-40DD1037A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F987B3-C0BF-4803-A2FD-D64E4C28E5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A9CDEF-C715-484E-913B-30AD58EB8242}">
  <ds:schemaRefs>
    <ds:schemaRef ds:uri="http://schemas.microsoft.com/office/2006/metadata/properties"/>
    <ds:schemaRef ds:uri="aa497eed-f72d-442f-adf5-cc88fbf9cce6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cc50300-c016-41b3-baf7-1f053ea3de5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1206</TotalTime>
  <Words>25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69</cp:revision>
  <cp:lastPrinted>2024-04-03T01:18:13Z</cp:lastPrinted>
  <dcterms:created xsi:type="dcterms:W3CDTF">2022-02-20T16:12:08Z</dcterms:created>
  <dcterms:modified xsi:type="dcterms:W3CDTF">2024-05-08T02:39:29Z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