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BF1B87-BD07-45AF-8621-D2A176A98460}" v="2" dt="2023-11-28T04:43:23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4DDDFA40-0B23-443A-8506-32BF1B3ED5D7}"/>
    <pc:docChg chg="modSld">
      <pc:chgData name="奥田陽子" userId="5bf8eb3d-eb6b-4939-b4ac-48d545c81564" providerId="ADAL" clId="{4DDDFA40-0B23-443A-8506-32BF1B3ED5D7}" dt="2023-10-26T06:36:55.106" v="8" actId="20577"/>
      <pc:docMkLst>
        <pc:docMk/>
      </pc:docMkLst>
      <pc:sldChg chg="modSp mod">
        <pc:chgData name="奥田陽子" userId="5bf8eb3d-eb6b-4939-b4ac-48d545c81564" providerId="ADAL" clId="{4DDDFA40-0B23-443A-8506-32BF1B3ED5D7}" dt="2023-10-26T06:36:55.106" v="8" actId="20577"/>
        <pc:sldMkLst>
          <pc:docMk/>
          <pc:sldMk cId="197685522" sldId="263"/>
        </pc:sldMkLst>
        <pc:spChg chg="mod">
          <ac:chgData name="奥田陽子" userId="5bf8eb3d-eb6b-4939-b4ac-48d545c81564" providerId="ADAL" clId="{4DDDFA40-0B23-443A-8506-32BF1B3ED5D7}" dt="2023-10-26T06:36:55.106" v="8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EDDB287C-19AE-42CB-B747-164A14849915}"/>
    <pc:docChg chg="modSld">
      <pc:chgData name="寺田 勝也" userId="8c59538c-4358-4eb0-84dd-2e7cb114f0dc" providerId="ADAL" clId="{EDDB287C-19AE-42CB-B747-164A14849915}" dt="2023-08-16T00:53:39.714" v="2" actId="20577"/>
      <pc:docMkLst>
        <pc:docMk/>
      </pc:docMkLst>
      <pc:sldChg chg="modSp mod">
        <pc:chgData name="寺田 勝也" userId="8c59538c-4358-4eb0-84dd-2e7cb114f0dc" providerId="ADAL" clId="{EDDB287C-19AE-42CB-B747-164A14849915}" dt="2023-08-16T00:53:39.714" v="2" actId="20577"/>
        <pc:sldMkLst>
          <pc:docMk/>
          <pc:sldMk cId="197685522" sldId="263"/>
        </pc:sldMkLst>
        <pc:spChg chg="mod">
          <ac:chgData name="寺田 勝也" userId="8c59538c-4358-4eb0-84dd-2e7cb114f0dc" providerId="ADAL" clId="{EDDB287C-19AE-42CB-B747-164A14849915}" dt="2023-08-16T00:53:39.714" v="2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8DBF1B87-BD07-45AF-8621-D2A176A98460}"/>
    <pc:docChg chg="modSld">
      <pc:chgData name="奥田陽子" userId="5bf8eb3d-eb6b-4939-b4ac-48d545c81564" providerId="ADAL" clId="{8DBF1B87-BD07-45AF-8621-D2A176A98460}" dt="2023-11-28T04:43:23.637" v="4"/>
      <pc:docMkLst>
        <pc:docMk/>
      </pc:docMkLst>
      <pc:sldChg chg="modSp mod">
        <pc:chgData name="奥田陽子" userId="5bf8eb3d-eb6b-4939-b4ac-48d545c81564" providerId="ADAL" clId="{8DBF1B87-BD07-45AF-8621-D2A176A98460}" dt="2023-11-28T04:43:23.637" v="4"/>
        <pc:sldMkLst>
          <pc:docMk/>
          <pc:sldMk cId="197685522" sldId="263"/>
        </pc:sldMkLst>
        <pc:spChg chg="mod">
          <ac:chgData name="奥田陽子" userId="5bf8eb3d-eb6b-4939-b4ac-48d545c81564" providerId="ADAL" clId="{8DBF1B87-BD07-45AF-8621-D2A176A98460}" dt="2023-11-28T04:43:23.637" v="4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76362E-D8A0-40A5-AC57-2EED4BD425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EF9B55-F0B5-4A34-AF88-CB177CA2069E}">
  <ds:schemaRefs>
    <ds:schemaRef ds:uri="http://schemas.microsoft.com/office/2006/documentManagement/types"/>
    <ds:schemaRef ds:uri="ccc50300-c016-41b3-baf7-1f053ea3de53"/>
    <ds:schemaRef ds:uri="aa497eed-f72d-442f-adf5-cc88fbf9cce6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E266BE8-02A8-40CF-9DCA-F8F60E8C18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103</cp:revision>
  <dcterms:created xsi:type="dcterms:W3CDTF">2022-02-20T16:12:08Z</dcterms:created>
  <dcterms:modified xsi:type="dcterms:W3CDTF">2024-05-08T09:24:29Z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