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customXml/itemProps3.xml><?xml version="1.0" encoding="utf-8"?>
<ds:datastoreItem xmlns:ds="http://schemas.openxmlformats.org/officeDocument/2006/customXml" ds:itemID="{724101E3-4F49-4C39-8AF8-C551CDF5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102</cp:revision>
  <dcterms:created xsi:type="dcterms:W3CDTF">2022-02-20T16:12:08Z</dcterms:created>
  <dcterms:modified xsi:type="dcterms:W3CDTF">2024-05-08T09:08:25Z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