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1C470-90EE-42C4-B640-E3ED4095CDF0}" v="2" dt="2023-11-28T04:25:02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0091C470-90EE-42C4-B640-E3ED4095CDF0}"/>
    <pc:docChg chg="modSld">
      <pc:chgData name="奥田陽子" userId="5bf8eb3d-eb6b-4939-b4ac-48d545c81564" providerId="ADAL" clId="{0091C470-90EE-42C4-B640-E3ED4095CDF0}" dt="2023-11-28T04:25:02.403" v="4"/>
      <pc:docMkLst>
        <pc:docMk/>
      </pc:docMkLst>
      <pc:sldChg chg="modSp mod">
        <pc:chgData name="奥田陽子" userId="5bf8eb3d-eb6b-4939-b4ac-48d545c81564" providerId="ADAL" clId="{0091C470-90EE-42C4-B640-E3ED4095CDF0}" dt="2023-11-28T04:25:02.403" v="4"/>
        <pc:sldMkLst>
          <pc:docMk/>
          <pc:sldMk cId="2481260732" sldId="340"/>
        </pc:sldMkLst>
        <pc:spChg chg="mod">
          <ac:chgData name="奥田陽子" userId="5bf8eb3d-eb6b-4939-b4ac-48d545c81564" providerId="ADAL" clId="{0091C470-90EE-42C4-B640-E3ED4095CDF0}" dt="2023-11-28T04:25:02.403" v="4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7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BAF1BA-D4AE-4F62-B331-B5633CC9F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1695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68</cp:revision>
  <cp:lastPrinted>2023-04-22T05:57:36Z</cp:lastPrinted>
  <dcterms:created xsi:type="dcterms:W3CDTF">2022-02-20T16:12:08Z</dcterms:created>
  <dcterms:modified xsi:type="dcterms:W3CDTF">2024-05-08T09:05:26Z</dcterms:modified>
</cp:coreProperties>
</file>