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E6AAF2A6-8ABD-4EFE-8F8B-D0131A233236}"/>
    <pc:docChg chg="modSld">
      <pc:chgData name="奥田陽子" userId="5bf8eb3d-eb6b-4939-b4ac-48d545c81564" providerId="ADAL" clId="{E6AAF2A6-8ABD-4EFE-8F8B-D0131A233236}" dt="2024-02-08T04:27:47.520" v="0" actId="166"/>
      <pc:docMkLst>
        <pc:docMk/>
      </pc:docMkLst>
      <pc:sldChg chg="modSp mod">
        <pc:chgData name="奥田陽子" userId="5bf8eb3d-eb6b-4939-b4ac-48d545c81564" providerId="ADAL" clId="{E6AAF2A6-8ABD-4EFE-8F8B-D0131A233236}" dt="2024-02-08T04:27:47.520" v="0" actId="166"/>
        <pc:sldMkLst>
          <pc:docMk/>
          <pc:sldMk cId="160254001" sldId="342"/>
        </pc:sldMkLst>
        <pc:picChg chg="ord">
          <ac:chgData name="奥田陽子" userId="5bf8eb3d-eb6b-4939-b4ac-48d545c81564" providerId="ADAL" clId="{E6AAF2A6-8ABD-4EFE-8F8B-D0131A233236}" dt="2024-02-08T04:27:47.520" v="0" actId="166"/>
          <ac:picMkLst>
            <pc:docMk/>
            <pc:sldMk cId="160254001" sldId="342"/>
            <ac:picMk id="3" creationId="{BD47EC66-51A1-3D8A-AC61-EA625002B7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8FCC8-71F5-4396-844D-8CC77A60DC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68</cp:revision>
  <cp:lastPrinted>2023-04-22T05:57:36Z</cp:lastPrinted>
  <dcterms:created xsi:type="dcterms:W3CDTF">2022-02-20T16:12:08Z</dcterms:created>
  <dcterms:modified xsi:type="dcterms:W3CDTF">2024-05-08T09:06:27Z</dcterms:modified>
</cp:coreProperties>
</file>