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4000C2C1-EF9C-4831-9471-4D9D0D2A683A}"/>
    <pc:docChg chg="modSld">
      <pc:chgData name="奥田陽子" userId="5bf8eb3d-eb6b-4939-b4ac-48d545c81564" providerId="ADAL" clId="{4000C2C1-EF9C-4831-9471-4D9D0D2A683A}" dt="2024-01-15T06:30:27.548" v="58" actId="20577"/>
      <pc:docMkLst>
        <pc:docMk/>
      </pc:docMkLst>
      <pc:sldChg chg="modSp mod">
        <pc:chgData name="奥田陽子" userId="5bf8eb3d-eb6b-4939-b4ac-48d545c81564" providerId="ADAL" clId="{4000C2C1-EF9C-4831-9471-4D9D0D2A683A}" dt="2024-01-15T06:30:27.548" v="58" actId="20577"/>
        <pc:sldMkLst>
          <pc:docMk/>
          <pc:sldMk cId="2797974748" sldId="339"/>
        </pc:sldMkLst>
        <pc:spChg chg="mod">
          <ac:chgData name="奥田陽子" userId="5bf8eb3d-eb6b-4939-b4ac-48d545c81564" providerId="ADAL" clId="{4000C2C1-EF9C-4831-9471-4D9D0D2A683A}" dt="2024-01-15T06:30:27.548" v="58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8770B20B-8B9B-4C72-87A4-58279BA6E9CA}"/>
    <pc:docChg chg="modSld">
      <pc:chgData name="奥田陽子" userId="5bf8eb3d-eb6b-4939-b4ac-48d545c81564" providerId="ADAL" clId="{8770B20B-8B9B-4C72-87A4-58279BA6E9CA}" dt="2024-03-15T01:15:32.904" v="11" actId="20577"/>
      <pc:docMkLst>
        <pc:docMk/>
      </pc:docMkLst>
      <pc:sldChg chg="modSp mod">
        <pc:chgData name="奥田陽子" userId="5bf8eb3d-eb6b-4939-b4ac-48d545c81564" providerId="ADAL" clId="{8770B20B-8B9B-4C72-87A4-58279BA6E9CA}" dt="2024-03-15T01:15:32.904" v="11" actId="20577"/>
        <pc:sldMkLst>
          <pc:docMk/>
          <pc:sldMk cId="2797974748" sldId="339"/>
        </pc:sldMkLst>
        <pc:spChg chg="mod">
          <ac:chgData name="奥田陽子" userId="5bf8eb3d-eb6b-4939-b4ac-48d545c81564" providerId="ADAL" clId="{8770B20B-8B9B-4C72-87A4-58279BA6E9CA}" dt="2024-03-15T01:15:32.904" v="11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610D3AE7-3B41-451B-9046-3D9322233907}"/>
    <pc:docChg chg="modSld">
      <pc:chgData name="奥田陽子" userId="5bf8eb3d-eb6b-4939-b4ac-48d545c81564" providerId="ADAL" clId="{610D3AE7-3B41-451B-9046-3D9322233907}" dt="2023-11-28T04:52:53.697" v="4"/>
      <pc:docMkLst>
        <pc:docMk/>
      </pc:docMkLst>
      <pc:sldChg chg="modSp mod">
        <pc:chgData name="奥田陽子" userId="5bf8eb3d-eb6b-4939-b4ac-48d545c81564" providerId="ADAL" clId="{610D3AE7-3B41-451B-9046-3D9322233907}" dt="2023-11-28T04:52:53.697" v="4"/>
        <pc:sldMkLst>
          <pc:docMk/>
          <pc:sldMk cId="2797974748" sldId="339"/>
        </pc:sldMkLst>
        <pc:spChg chg="mod">
          <ac:chgData name="奥田陽子" userId="5bf8eb3d-eb6b-4939-b4ac-48d545c81564" providerId="ADAL" clId="{610D3AE7-3B41-451B-9046-3D9322233907}" dt="2023-11-28T04:52:53.697" v="4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  <pc:docChgLst>
    <pc:chgData name="奥田陽子" userId="5bf8eb3d-eb6b-4939-b4ac-48d545c81564" providerId="ADAL" clId="{D9039AC0-AD13-4F8F-8C45-F40C1EB397A0}"/>
    <pc:docChg chg="modSld">
      <pc:chgData name="奥田陽子" userId="5bf8eb3d-eb6b-4939-b4ac-48d545c81564" providerId="ADAL" clId="{D9039AC0-AD13-4F8F-8C45-F40C1EB397A0}" dt="2023-10-26T04:35:05.365" v="11" actId="20577"/>
      <pc:docMkLst>
        <pc:docMk/>
      </pc:docMkLst>
      <pc:sldChg chg="modSp mod">
        <pc:chgData name="奥田陽子" userId="5bf8eb3d-eb6b-4939-b4ac-48d545c81564" providerId="ADAL" clId="{D9039AC0-AD13-4F8F-8C45-F40C1EB397A0}" dt="2023-10-26T04:35:05.365" v="11" actId="20577"/>
        <pc:sldMkLst>
          <pc:docMk/>
          <pc:sldMk cId="2797974748" sldId="339"/>
        </pc:sldMkLst>
        <pc:spChg chg="mod">
          <ac:chgData name="奥田陽子" userId="5bf8eb3d-eb6b-4939-b4ac-48d545c81564" providerId="ADAL" clId="{D9039AC0-AD13-4F8F-8C45-F40C1EB397A0}" dt="2023-10-26T04:35:05.365" v="11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7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21E616-F72B-4084-9DE8-541D52FCFBD0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ccc50300-c016-41b3-baf7-1f053ea3de53"/>
    <ds:schemaRef ds:uri="aa497eed-f72d-442f-adf5-cc88fbf9cce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1C13E5C-97D7-450A-A890-80833C0784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ACCF72-9A51-46BF-93AB-508B9E6683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94</cp:revision>
  <dcterms:created xsi:type="dcterms:W3CDTF">2022-02-20T16:12:08Z</dcterms:created>
  <dcterms:modified xsi:type="dcterms:W3CDTF">2024-05-08T09:02:40Z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