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78980-00F2-4738-86D9-794615593C74}" v="82" dt="2024-05-07T08:00:25.272"/>
    <p1510:client id="{4EA66A80-2B00-4CC1-8B46-391E1DB51F00}" v="78" dt="2024-05-07T08:01:13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F77721AF-94F1-FC72-509B-13B29120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91"/>
          <a:stretch/>
        </p:blipFill>
        <p:spPr>
          <a:xfrm>
            <a:off x="3870" y="7969"/>
            <a:ext cx="6860894" cy="8355712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4B41FD06-A0B1-79C9-BF86-68253EA2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4126" r="56662"/>
          <a:stretch/>
        </p:blipFill>
        <p:spPr>
          <a:xfrm>
            <a:off x="14989" y="3469521"/>
            <a:ext cx="1334614" cy="296695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03E6FF-0D05-68FC-9226-E5806C56BFE3}"/>
              </a:ext>
            </a:extLst>
          </p:cNvPr>
          <p:cNvSpPr txBox="1"/>
          <p:nvPr/>
        </p:nvSpPr>
        <p:spPr>
          <a:xfrm>
            <a:off x="345710" y="266847"/>
            <a:ext cx="6166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800" b="1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2800" b="1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C29904-1996-86E3-A04C-694C75BD0573}"/>
              </a:ext>
            </a:extLst>
          </p:cNvPr>
          <p:cNvSpPr txBox="1"/>
          <p:nvPr/>
        </p:nvSpPr>
        <p:spPr>
          <a:xfrm>
            <a:off x="-185090" y="1222114"/>
            <a:ext cx="7177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rPr>
              <a:t>レッツ　     ダンス♪</a:t>
            </a:r>
            <a:endParaRPr kumimoji="1" lang="en-US" altLang="ja-JP" sz="5400" b="1">
              <a:ln w="190500">
                <a:solidFill>
                  <a:srgbClr val="F45A30"/>
                </a:solidFill>
              </a:ln>
              <a:solidFill>
                <a:srgbClr val="F45A30"/>
              </a:solidFill>
              <a:effectLst>
                <a:glow rad="114300">
                  <a:schemeClr val="bg1">
                    <a:alpha val="89000"/>
                  </a:schemeClr>
                </a:glow>
              </a:effectLst>
              <a:latin typeface="ヒラギノ角ゴ Std W8" panose="020B0800000000000000" pitchFamily="34" charset="-128"/>
              <a:ea typeface="ヒラギノ角ゴ Std W8" panose="020B08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AC4DCD-5457-2ACE-B6B0-D237C7D979AB}"/>
              </a:ext>
            </a:extLst>
          </p:cNvPr>
          <p:cNvSpPr txBox="1"/>
          <p:nvPr/>
        </p:nvSpPr>
        <p:spPr>
          <a:xfrm>
            <a:off x="-385614" y="1222114"/>
            <a:ext cx="7578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5400" b="1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rPr>
              <a:t>レッツ　     ダンス♪</a:t>
            </a:r>
            <a:endParaRPr kumimoji="1" lang="en-US" altLang="ja-JP" sz="5400" b="1">
              <a:solidFill>
                <a:schemeClr val="bg1"/>
              </a:solidFill>
              <a:effectLst/>
              <a:latin typeface="ヒラギノ角ゴ Std W8" panose="020B0800000000000000" pitchFamily="34" charset="-128"/>
              <a:ea typeface="ヒラギノ角ゴ Std W8" panose="020B0800000000000000" pitchFamily="34" charset="-128"/>
            </a:endParaRPr>
          </a:p>
        </p:txBody>
      </p: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EC9F9A79-1F7C-8628-D186-C1D3A7ED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" r="22692" b="1"/>
          <a:stretch/>
        </p:blipFill>
        <p:spPr>
          <a:xfrm>
            <a:off x="1555156" y="1837596"/>
            <a:ext cx="5252006" cy="5387568"/>
          </a:xfrm>
          <a:prstGeom prst="rect">
            <a:avLst/>
          </a:prstGeom>
        </p:spPr>
      </p:pic>
      <p:pic>
        <p:nvPicPr>
          <p:cNvPr id="7" name="図 6" descr="帽子をかぶった男性の加工写真&#10;&#10;自動的に生成された説明">
            <a:extLst>
              <a:ext uri="{FF2B5EF4-FFF2-40B4-BE49-F238E27FC236}">
                <a16:creationId xmlns:a16="http://schemas.microsoft.com/office/drawing/2014/main" id="{5EA0B969-D987-4265-4BB3-450EA1A55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7060" b="20991"/>
          <a:stretch/>
        </p:blipFill>
        <p:spPr>
          <a:xfrm>
            <a:off x="-464842" y="2138398"/>
            <a:ext cx="6635193" cy="6088711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76D0A9C8-3811-4679-3B15-ECD488A9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2402" r="66768" b="82066"/>
          <a:stretch/>
        </p:blipFill>
        <p:spPr>
          <a:xfrm>
            <a:off x="0" y="1973028"/>
            <a:ext cx="1868481" cy="1036163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58ABA789-43F6-67FC-4381-430191CAA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239482" y="7214438"/>
            <a:ext cx="364872" cy="98848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42E63409-A332-07F8-FA70-5E89CD410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595920" y="7219881"/>
            <a:ext cx="110514" cy="998477"/>
          </a:xfrm>
          <a:prstGeom prst="flowChartDelay">
            <a:avLst/>
          </a:prstGeom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3087C5A1-DF4A-46C7-CD7B-39A91EA1CBA3}"/>
              </a:ext>
            </a:extLst>
          </p:cNvPr>
          <p:cNvGrpSpPr/>
          <p:nvPr/>
        </p:nvGrpSpPr>
        <p:grpSpPr>
          <a:xfrm>
            <a:off x="2171762" y="827322"/>
            <a:ext cx="1833140" cy="1576429"/>
            <a:chOff x="-2733770" y="536613"/>
            <a:chExt cx="1833140" cy="1576429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FBE2EF70-B9ED-CDC3-17FC-4C03850C4502}"/>
                </a:ext>
              </a:extLst>
            </p:cNvPr>
            <p:cNvSpPr txBox="1"/>
            <p:nvPr/>
          </p:nvSpPr>
          <p:spPr>
            <a:xfrm rot="1061125">
              <a:off x="-2625281" y="543381"/>
              <a:ext cx="159219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9600">
                  <a:ln w="2540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盆</a:t>
              </a:r>
              <a:endParaRPr kumimoji="1" lang="en-US" altLang="ja-JP" sz="9600">
                <a:ln w="25400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07DAC6CD-8B4A-2432-C022-6CB41D6F9287}"/>
                </a:ext>
              </a:extLst>
            </p:cNvPr>
            <p:cNvSpPr txBox="1"/>
            <p:nvPr/>
          </p:nvSpPr>
          <p:spPr>
            <a:xfrm rot="1061125">
              <a:off x="-2733770" y="536613"/>
              <a:ext cx="1833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60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盆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5844148-3706-9EA8-E996-B558A43F1B95}"/>
                </a:ext>
              </a:extLst>
            </p:cNvPr>
            <p:cNvSpPr txBox="1"/>
            <p:nvPr/>
          </p:nvSpPr>
          <p:spPr>
            <a:xfrm rot="1061125">
              <a:off x="-2615099" y="543382"/>
              <a:ext cx="159219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9400">
                  <a:solidFill>
                    <a:srgbClr val="C00000"/>
                  </a:solidFill>
                  <a:effectLst/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盆</a:t>
              </a:r>
              <a:endParaRPr kumimoji="1" lang="en-US" altLang="ja-JP" sz="9400">
                <a:solidFill>
                  <a:srgbClr val="C00000"/>
                </a:solidFill>
                <a:effectLst/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B0FF0-31E9-4AA8-B768-6A5C0B3F998D}">
  <ds:schemaRefs>
    <ds:schemaRef ds:uri="aa497eed-f72d-442f-adf5-cc88fbf9cce6"/>
    <ds:schemaRef ds:uri="ccc50300-c016-41b3-baf7-1f053ea3de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AB62F9-83F9-439F-91CE-AF7700A687BE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HGPｺﾞｼｯｸE</vt:lpstr>
      <vt:lpstr>Hiragino Kaku Gothic Pro W3</vt:lpstr>
      <vt:lpstr>けいふぉんと</vt:lpstr>
      <vt:lpstr>ヒラギノ角ゴ Std W8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3</cp:revision>
  <cp:lastPrinted>2024-04-24T23:37:47Z</cp:lastPrinted>
  <dcterms:created xsi:type="dcterms:W3CDTF">2022-02-20T16:12:08Z</dcterms:created>
  <dcterms:modified xsi:type="dcterms:W3CDTF">2024-05-08T02:35:26Z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