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9B795-9602-43F0-BA69-CB769AD7DD83}" v="2" dt="2023-11-28T04:23:59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72C9B795-9602-43F0-BA69-CB769AD7DD83}"/>
    <pc:docChg chg="modSld">
      <pc:chgData name="奥田陽子" userId="5bf8eb3d-eb6b-4939-b4ac-48d545c81564" providerId="ADAL" clId="{72C9B795-9602-43F0-BA69-CB769AD7DD83}" dt="2023-11-28T04:23:59.222" v="4"/>
      <pc:docMkLst>
        <pc:docMk/>
      </pc:docMkLst>
      <pc:sldChg chg="modSp mod">
        <pc:chgData name="奥田陽子" userId="5bf8eb3d-eb6b-4939-b4ac-48d545c81564" providerId="ADAL" clId="{72C9B795-9602-43F0-BA69-CB769AD7DD83}" dt="2023-11-28T04:23:59.222" v="4"/>
        <pc:sldMkLst>
          <pc:docMk/>
          <pc:sldMk cId="3083796334" sldId="341"/>
        </pc:sldMkLst>
        <pc:spChg chg="mod">
          <ac:chgData name="奥田陽子" userId="5bf8eb3d-eb6b-4939-b4ac-48d545c81564" providerId="ADAL" clId="{72C9B795-9602-43F0-BA69-CB769AD7DD83}" dt="2023-11-28T04:23:59.222" v="4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7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火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266535" y="3053257"/>
            <a:ext cx="4662956" cy="47761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289220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星カオル</a:t>
            </a:r>
          </a:p>
        </p:txBody>
      </p:sp>
    </p:spTree>
    <p:extLst>
      <p:ext uri="{BB962C8B-B14F-4D97-AF65-F5344CB8AC3E}">
        <p14:creationId xmlns:p14="http://schemas.microsoft.com/office/powerpoint/2010/main" val="308379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BBD15F-7DC1-46FC-A42D-8695063B0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67</cp:revision>
  <cp:lastPrinted>2023-04-22T05:57:36Z</cp:lastPrinted>
  <dcterms:created xsi:type="dcterms:W3CDTF">2022-02-20T16:12:08Z</dcterms:created>
  <dcterms:modified xsi:type="dcterms:W3CDTF">2024-05-08T09:07:18Z</dcterms:modified>
</cp:coreProperties>
</file>