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ccc50300-c016-41b3-baf7-1f053ea3de53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79</cp:revision>
  <dcterms:created xsi:type="dcterms:W3CDTF">2022-02-20T16:12:08Z</dcterms:created>
  <dcterms:modified xsi:type="dcterms:W3CDTF">2024-05-08T02:40:12Z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