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91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48A"/>
    <a:srgbClr val="B885E0"/>
    <a:srgbClr val="D4B4EC"/>
    <a:srgbClr val="FADE3F"/>
    <a:srgbClr val="D22826"/>
    <a:srgbClr val="BDFFF7"/>
    <a:srgbClr val="E7FFFC"/>
    <a:srgbClr val="FBD4E0"/>
    <a:srgbClr val="FDEB80"/>
    <a:srgbClr val="254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23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8B0A6D41-BDBD-B949-AA73-99CFCB2DC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" y="0"/>
            <a:ext cx="7552214" cy="1069340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6B95DAF-9782-24E5-A56C-3457A1B80E10}"/>
              </a:ext>
            </a:extLst>
          </p:cNvPr>
          <p:cNvSpPr/>
          <p:nvPr/>
        </p:nvSpPr>
        <p:spPr>
          <a:xfrm>
            <a:off x="-10386" y="0"/>
            <a:ext cx="7566886" cy="106934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DBABC6A-BC65-C8D2-E863-254A06025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" y="2779391"/>
            <a:ext cx="7556500" cy="5037667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AF7158-6064-E4F7-A389-AC6C2445D4EE}"/>
              </a:ext>
            </a:extLst>
          </p:cNvPr>
          <p:cNvSpPr txBox="1"/>
          <p:nvPr/>
        </p:nvSpPr>
        <p:spPr>
          <a:xfrm>
            <a:off x="-1937469" y="1148492"/>
            <a:ext cx="9031301" cy="1569660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r"/>
            <a:r>
              <a:rPr kumimoji="1" lang="ja-JP" altLang="en-US" sz="4800" b="1" dirty="0">
                <a:solidFill>
                  <a:schemeClr val="bg1"/>
                </a:solidFill>
                <a:effectLst>
                  <a:glow rad="101600">
                    <a:srgbClr val="6B348A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花の芸術村</a:t>
            </a:r>
            <a:endParaRPr kumimoji="1" lang="en-US" altLang="ja-JP" sz="4800" b="1" dirty="0">
              <a:solidFill>
                <a:schemeClr val="bg1"/>
              </a:solidFill>
              <a:effectLst>
                <a:glow rad="101600">
                  <a:srgbClr val="6B348A"/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kumimoji="1" lang="ja-JP" altLang="en-US" sz="4800" b="1" dirty="0">
                <a:solidFill>
                  <a:schemeClr val="bg1"/>
                </a:solidFill>
                <a:effectLst>
                  <a:glow rad="101600">
                    <a:srgbClr val="6B348A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あしかがフラワーパーク</a:t>
            </a:r>
            <a:endParaRPr kumimoji="1" lang="en-US" altLang="ja-JP" sz="4800" b="1" dirty="0">
              <a:solidFill>
                <a:schemeClr val="bg1"/>
              </a:solidFill>
              <a:effectLst>
                <a:glow rad="101600">
                  <a:srgbClr val="6B348A"/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AEF5CF4-9974-7EB4-5F23-02BA531B2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5" y="225055"/>
            <a:ext cx="1673552" cy="90016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139A7F8-224F-20E7-0CB2-E1DDDA0A6530}"/>
              </a:ext>
            </a:extLst>
          </p:cNvPr>
          <p:cNvSpPr txBox="1"/>
          <p:nvPr/>
        </p:nvSpPr>
        <p:spPr>
          <a:xfrm>
            <a:off x="4776961" y="7147416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提供：あしかがフラワーパーク</a:t>
            </a:r>
            <a:endParaRPr kumimoji="1"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14300">
                  <a:schemeClr val="bg1"/>
                </a:glow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C7455B7-7A23-0768-FA29-A8EAF47D4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5882"/>
          <a:stretch/>
        </p:blipFill>
        <p:spPr>
          <a:xfrm>
            <a:off x="-383377" y="6750501"/>
            <a:ext cx="2992374" cy="2633472"/>
          </a:xfrm>
          <a:prstGeom prst="ellipse">
            <a:avLst/>
          </a:prstGeom>
          <a:effectLst>
            <a:softEdge rad="2286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3B20107-3BF1-37F0-1DB1-B75F170E7B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5"/>
          <a:stretch/>
        </p:blipFill>
        <p:spPr>
          <a:xfrm>
            <a:off x="2146503" y="6932238"/>
            <a:ext cx="2520242" cy="2269998"/>
          </a:xfrm>
          <a:prstGeom prst="ellipse">
            <a:avLst/>
          </a:prstGeom>
          <a:effectLst>
            <a:softEdge rad="203200"/>
          </a:effec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4500F3-6CBF-14D2-D17A-E9BA5DB47CA3}"/>
              </a:ext>
            </a:extLst>
          </p:cNvPr>
          <p:cNvGrpSpPr/>
          <p:nvPr/>
        </p:nvGrpSpPr>
        <p:grpSpPr>
          <a:xfrm>
            <a:off x="6274332" y="8983195"/>
            <a:ext cx="928340" cy="635769"/>
            <a:chOff x="8371795" y="633327"/>
            <a:chExt cx="928340" cy="635769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9ED43B58-9A07-6FA4-430F-B954CA0FCECC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6B34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59C947D-E96F-F4EC-7EC2-637AD78EFDE0}"/>
                </a:ext>
              </a:extLst>
            </p:cNvPr>
            <p:cNvSpPr txBox="1"/>
            <p:nvPr/>
          </p:nvSpPr>
          <p:spPr>
            <a:xfrm>
              <a:off x="8403812" y="664447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土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6CA3A9A-6FE4-D001-4FA5-0E3FE493E838}"/>
              </a:ext>
            </a:extLst>
          </p:cNvPr>
          <p:cNvGrpSpPr/>
          <p:nvPr/>
        </p:nvGrpSpPr>
        <p:grpSpPr>
          <a:xfrm>
            <a:off x="4005338" y="8648173"/>
            <a:ext cx="2630599" cy="1118742"/>
            <a:chOff x="394025" y="6115170"/>
            <a:chExt cx="2533307" cy="111874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11853C6-78B7-87E0-FEF0-E37DD39B8421}"/>
                </a:ext>
              </a:extLst>
            </p:cNvPr>
            <p:cNvSpPr txBox="1"/>
            <p:nvPr/>
          </p:nvSpPr>
          <p:spPr>
            <a:xfrm rot="16200000">
              <a:off x="335313" y="6184628"/>
              <a:ext cx="1107996" cy="990572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6B348A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C0F3CE5-A612-A674-9EDC-EB7A36573C09}"/>
                </a:ext>
              </a:extLst>
            </p:cNvPr>
            <p:cNvSpPr txBox="1"/>
            <p:nvPr/>
          </p:nvSpPr>
          <p:spPr>
            <a:xfrm rot="16200000">
              <a:off x="1631327" y="5927160"/>
              <a:ext cx="1107996" cy="148401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i="0" u="none" strike="noStrike" baseline="0" dirty="0">
                  <a:solidFill>
                    <a:srgbClr val="6B348A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  <a:r>
                <a:rPr lang="en-US" altLang="ja-JP" sz="5400" b="1" i="0" u="none" strike="noStrike" baseline="0" dirty="0">
                  <a:gradFill>
                    <a:gsLst>
                      <a:gs pos="100000">
                        <a:srgbClr val="FACED2"/>
                      </a:gs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54000">
                        <a:srgbClr val="FDDBF2"/>
                      </a:gs>
                    </a:gsLst>
                    <a:lin ang="5400000" scaled="1"/>
                  </a:gra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4BC9DA7-6606-F334-A20D-826EFE7247EC}"/>
              </a:ext>
            </a:extLst>
          </p:cNvPr>
          <p:cNvGrpSpPr/>
          <p:nvPr/>
        </p:nvGrpSpPr>
        <p:grpSpPr>
          <a:xfrm>
            <a:off x="3918522" y="7919465"/>
            <a:ext cx="3187929" cy="911200"/>
            <a:chOff x="-4001164" y="8533094"/>
            <a:chExt cx="3469401" cy="100606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24EE4FF-895D-1196-4785-736C9561F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4001164" y="8533094"/>
              <a:ext cx="2221767" cy="1006064"/>
            </a:xfrm>
            <a:prstGeom prst="rect">
              <a:avLst/>
            </a:prstGeom>
          </p:spPr>
        </p:pic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315BECE5-222E-3F47-330D-35D6E2DD44B5}"/>
                </a:ext>
              </a:extLst>
            </p:cNvPr>
            <p:cNvSpPr txBox="1"/>
            <p:nvPr/>
          </p:nvSpPr>
          <p:spPr>
            <a:xfrm>
              <a:off x="-3765350" y="9066313"/>
              <a:ext cx="3233587" cy="251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28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11" name="Picture 60">
            <a:extLst>
              <a:ext uri="{FF2B5EF4-FFF2-40B4-BE49-F238E27FC236}">
                <a16:creationId xmlns:a16="http://schemas.microsoft.com/office/drawing/2014/main" id="{4A0933D0-4562-DA3E-AECC-CCF2D63D26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3553" y="8360459"/>
            <a:ext cx="1184651" cy="372080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AAB7AD91-618B-2B7D-5444-4C9B0004D01C}"/>
              </a:ext>
            </a:extLst>
          </p:cNvPr>
          <p:cNvSpPr txBox="1"/>
          <p:nvPr/>
        </p:nvSpPr>
        <p:spPr>
          <a:xfrm>
            <a:off x="4430394" y="9223003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EDB21B-AB9E-F7F7-F05B-E6DACCF08021}"/>
              </a:ext>
            </a:extLst>
          </p:cNvPr>
          <p:cNvSpPr txBox="1"/>
          <p:nvPr/>
        </p:nvSpPr>
        <p:spPr>
          <a:xfrm rot="16200000">
            <a:off x="5319029" y="8231096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rgbClr val="6B348A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rgbClr val="6B348A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rgbClr val="6B348A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CEAE7A3-9663-23D9-D193-01A01C7D7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" y="6809759"/>
            <a:ext cx="3814290" cy="388364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BA68F8-BCB0-4D1D-5580-0C6FABA450F6}"/>
              </a:ext>
            </a:extLst>
          </p:cNvPr>
          <p:cNvSpPr txBox="1"/>
          <p:nvPr/>
        </p:nvSpPr>
        <p:spPr>
          <a:xfrm>
            <a:off x="548511" y="9898722"/>
            <a:ext cx="271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純米あきと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15%</a:t>
            </a:r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1B0520E-E50F-3E8B-9C56-D461865CB4D3}"/>
              </a:ext>
            </a:extLst>
          </p:cNvPr>
          <p:cNvSpPr txBox="1"/>
          <p:nvPr/>
        </p:nvSpPr>
        <p:spPr>
          <a:xfrm>
            <a:off x="3057304" y="351973"/>
            <a:ext cx="595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350152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47170</TotalTime>
  <Words>37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BIZ UDPゴシック</vt:lpstr>
      <vt:lpstr>BIZ UDP明朝 Medium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210</cp:revision>
  <cp:lastPrinted>2024-04-25T02:32:41Z</cp:lastPrinted>
  <dcterms:created xsi:type="dcterms:W3CDTF">2022-09-22T01:47:20Z</dcterms:created>
  <dcterms:modified xsi:type="dcterms:W3CDTF">2024-05-14T01:00:21Z</dcterms:modified>
</cp:coreProperties>
</file>