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340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3A2A92B-78FB-45A4-9F6B-9FA275528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8D8A7BC-6696-D533-B1B5-357F8D6E3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36404E3-EC5C-C1E4-9EF8-DE6E9B528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9" name="図 8" descr="人, ポーズ, 写真, 立つ が含まれている画像&#10;&#10;自動的に生成された説明">
            <a:extLst>
              <a:ext uri="{FF2B5EF4-FFF2-40B4-BE49-F238E27FC236}">
                <a16:creationId xmlns:a16="http://schemas.microsoft.com/office/drawing/2014/main" id="{2519C360-F561-6754-454D-C25DC80EC0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755" y="-87376"/>
            <a:ext cx="6935755" cy="999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6824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94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96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32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tmp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3DB6-DAD5-4121-9B4D-7784BE14EA5E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 descr="人, 立つ, ポーズ, 写真 が含まれている画像&#10;&#10;自動的に生成された説明">
            <a:extLst>
              <a:ext uri="{FF2B5EF4-FFF2-40B4-BE49-F238E27FC236}">
                <a16:creationId xmlns:a16="http://schemas.microsoft.com/office/drawing/2014/main" id="{6ADC2CF3-9E70-F8CF-CDDB-ED78EECBDBA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013511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7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0" r:id="rId3"/>
    <p:sldLayoutId id="2147483671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7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1</cp:revision>
  <dcterms:created xsi:type="dcterms:W3CDTF">2024-04-25T06:58:26Z</dcterms:created>
  <dcterms:modified xsi:type="dcterms:W3CDTF">2024-04-25T07:04:52Z</dcterms:modified>
</cp:coreProperties>
</file>