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68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0"/>
    <a:srgbClr val="CCFFCC"/>
    <a:srgbClr val="FFCCFF"/>
    <a:srgbClr val="0070C0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2FC076-1A04-41AA-ADA1-EBDAAF9FBACC}" v="2" dt="2023-11-28T04:56:40.2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3276" y="102"/>
      </p:cViewPr>
      <p:guideLst>
        <p:guide orient="horz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島田 敦" userId="e210887b-ab87-448f-ab1b-91e8f97427df" providerId="ADAL" clId="{A7D20D6F-C43F-47CE-AF1B-3263190F2FE8}"/>
    <pc:docChg chg="undo custSel modSld">
      <pc:chgData name="島田 敦" userId="e210887b-ab87-448f-ab1b-91e8f97427df" providerId="ADAL" clId="{A7D20D6F-C43F-47CE-AF1B-3263190F2FE8}" dt="2023-08-16T05:40:08.439" v="27" actId="1076"/>
      <pc:docMkLst>
        <pc:docMk/>
      </pc:docMkLst>
      <pc:sldChg chg="addSp modSp mod">
        <pc:chgData name="島田 敦" userId="e210887b-ab87-448f-ab1b-91e8f97427df" providerId="ADAL" clId="{A7D20D6F-C43F-47CE-AF1B-3263190F2FE8}" dt="2023-08-16T05:40:08.439" v="27" actId="1076"/>
        <pc:sldMkLst>
          <pc:docMk/>
          <pc:sldMk cId="89545559" sldId="268"/>
        </pc:sldMkLst>
        <pc:spChg chg="mod">
          <ac:chgData name="島田 敦" userId="e210887b-ab87-448f-ab1b-91e8f97427df" providerId="ADAL" clId="{A7D20D6F-C43F-47CE-AF1B-3263190F2FE8}" dt="2023-08-16T05:40:08.439" v="27" actId="1076"/>
          <ac:spMkLst>
            <pc:docMk/>
            <pc:sldMk cId="89545559" sldId="268"/>
            <ac:spMk id="6" creationId="{E59A8DD2-54DE-A47F-3253-A891621A70CB}"/>
          </ac:spMkLst>
        </pc:spChg>
        <pc:spChg chg="mod">
          <ac:chgData name="島田 敦" userId="e210887b-ab87-448f-ab1b-91e8f97427df" providerId="ADAL" clId="{A7D20D6F-C43F-47CE-AF1B-3263190F2FE8}" dt="2023-08-16T05:40:08.439" v="27" actId="1076"/>
          <ac:spMkLst>
            <pc:docMk/>
            <pc:sldMk cId="89545559" sldId="268"/>
            <ac:spMk id="13" creationId="{975FA428-4179-4B26-9339-C2562A9F9338}"/>
          </ac:spMkLst>
        </pc:spChg>
        <pc:spChg chg="add mod">
          <ac:chgData name="島田 敦" userId="e210887b-ab87-448f-ab1b-91e8f97427df" providerId="ADAL" clId="{A7D20D6F-C43F-47CE-AF1B-3263190F2FE8}" dt="2023-08-16T05:38:34.976" v="1" actId="1076"/>
          <ac:spMkLst>
            <pc:docMk/>
            <pc:sldMk cId="89545559" sldId="268"/>
            <ac:spMk id="14" creationId="{9AAE8DFD-509B-DED8-0ED7-2F1B6660F19D}"/>
          </ac:spMkLst>
        </pc:spChg>
        <pc:spChg chg="add mod">
          <ac:chgData name="島田 敦" userId="e210887b-ab87-448f-ab1b-91e8f97427df" providerId="ADAL" clId="{A7D20D6F-C43F-47CE-AF1B-3263190F2FE8}" dt="2023-08-16T05:38:34.976" v="1" actId="1076"/>
          <ac:spMkLst>
            <pc:docMk/>
            <pc:sldMk cId="89545559" sldId="268"/>
            <ac:spMk id="15" creationId="{186544C3-C75C-C71F-B354-1559D31290EF}"/>
          </ac:spMkLst>
        </pc:spChg>
        <pc:spChg chg="mod">
          <ac:chgData name="島田 敦" userId="e210887b-ab87-448f-ab1b-91e8f97427df" providerId="ADAL" clId="{A7D20D6F-C43F-47CE-AF1B-3263190F2FE8}" dt="2023-08-16T05:38:31.645" v="0"/>
          <ac:spMkLst>
            <pc:docMk/>
            <pc:sldMk cId="89545559" sldId="268"/>
            <ac:spMk id="20" creationId="{31EC8B01-EB73-9ECA-2DB7-B15230DE3AAF}"/>
          </ac:spMkLst>
        </pc:spChg>
        <pc:spChg chg="mod">
          <ac:chgData name="島田 敦" userId="e210887b-ab87-448f-ab1b-91e8f97427df" providerId="ADAL" clId="{A7D20D6F-C43F-47CE-AF1B-3263190F2FE8}" dt="2023-08-16T05:38:31.645" v="0"/>
          <ac:spMkLst>
            <pc:docMk/>
            <pc:sldMk cId="89545559" sldId="268"/>
            <ac:spMk id="24" creationId="{3A2D1124-78F6-F709-E92A-AB43498A0489}"/>
          </ac:spMkLst>
        </pc:spChg>
        <pc:spChg chg="mod">
          <ac:chgData name="島田 敦" userId="e210887b-ab87-448f-ab1b-91e8f97427df" providerId="ADAL" clId="{A7D20D6F-C43F-47CE-AF1B-3263190F2FE8}" dt="2023-08-16T05:38:31.645" v="0"/>
          <ac:spMkLst>
            <pc:docMk/>
            <pc:sldMk cId="89545559" sldId="268"/>
            <ac:spMk id="29" creationId="{4A67B470-9084-4BA9-181D-4FF51464E252}"/>
          </ac:spMkLst>
        </pc:spChg>
        <pc:spChg chg="add mod">
          <ac:chgData name="島田 敦" userId="e210887b-ab87-448f-ab1b-91e8f97427df" providerId="ADAL" clId="{A7D20D6F-C43F-47CE-AF1B-3263190F2FE8}" dt="2023-08-16T05:39:51.456" v="26" actId="404"/>
          <ac:spMkLst>
            <pc:docMk/>
            <pc:sldMk cId="89545559" sldId="268"/>
            <ac:spMk id="33" creationId="{11F51EA9-2237-1752-264B-702B1E082B41}"/>
          </ac:spMkLst>
        </pc:spChg>
        <pc:spChg chg="mod">
          <ac:chgData name="島田 敦" userId="e210887b-ab87-448f-ab1b-91e8f97427df" providerId="ADAL" clId="{A7D20D6F-C43F-47CE-AF1B-3263190F2FE8}" dt="2023-08-16T05:40:08.439" v="27" actId="1076"/>
          <ac:spMkLst>
            <pc:docMk/>
            <pc:sldMk cId="89545559" sldId="268"/>
            <ac:spMk id="37" creationId="{C3449CEE-3A1E-526C-16C7-5BE7B67004BD}"/>
          </ac:spMkLst>
        </pc:spChg>
        <pc:spChg chg="mod">
          <ac:chgData name="島田 敦" userId="e210887b-ab87-448f-ab1b-91e8f97427df" providerId="ADAL" clId="{A7D20D6F-C43F-47CE-AF1B-3263190F2FE8}" dt="2023-08-16T05:40:08.439" v="27" actId="1076"/>
          <ac:spMkLst>
            <pc:docMk/>
            <pc:sldMk cId="89545559" sldId="268"/>
            <ac:spMk id="41" creationId="{EF1F546C-0D7D-D9BB-7737-DCC4F4A3116D}"/>
          </ac:spMkLst>
        </pc:spChg>
        <pc:spChg chg="mod">
          <ac:chgData name="島田 敦" userId="e210887b-ab87-448f-ab1b-91e8f97427df" providerId="ADAL" clId="{A7D20D6F-C43F-47CE-AF1B-3263190F2FE8}" dt="2023-08-16T05:40:08.439" v="27" actId="1076"/>
          <ac:spMkLst>
            <pc:docMk/>
            <pc:sldMk cId="89545559" sldId="268"/>
            <ac:spMk id="44" creationId="{6F98BC57-5801-5741-8BFD-53DE31751BF8}"/>
          </ac:spMkLst>
        </pc:spChg>
        <pc:spChg chg="mod">
          <ac:chgData name="島田 敦" userId="e210887b-ab87-448f-ab1b-91e8f97427df" providerId="ADAL" clId="{A7D20D6F-C43F-47CE-AF1B-3263190F2FE8}" dt="2023-08-16T05:40:08.439" v="27" actId="1076"/>
          <ac:spMkLst>
            <pc:docMk/>
            <pc:sldMk cId="89545559" sldId="268"/>
            <ac:spMk id="52" creationId="{1CE40CAF-EFF4-7E7F-23A6-1C0DC6F6F5FE}"/>
          </ac:spMkLst>
        </pc:spChg>
        <pc:grpChg chg="add mod">
          <ac:chgData name="島田 敦" userId="e210887b-ab87-448f-ab1b-91e8f97427df" providerId="ADAL" clId="{A7D20D6F-C43F-47CE-AF1B-3263190F2FE8}" dt="2023-08-16T05:38:34.976" v="1" actId="1076"/>
          <ac:grpSpMkLst>
            <pc:docMk/>
            <pc:sldMk cId="89545559" sldId="268"/>
            <ac:grpSpMk id="16" creationId="{4B0E3D42-1DD7-27A7-1713-3CF31D279CEA}"/>
          </ac:grpSpMkLst>
        </pc:grpChg>
        <pc:grpChg chg="add mod">
          <ac:chgData name="島田 敦" userId="e210887b-ab87-448f-ab1b-91e8f97427df" providerId="ADAL" clId="{A7D20D6F-C43F-47CE-AF1B-3263190F2FE8}" dt="2023-08-16T05:38:34.976" v="1" actId="1076"/>
          <ac:grpSpMkLst>
            <pc:docMk/>
            <pc:sldMk cId="89545559" sldId="268"/>
            <ac:grpSpMk id="21" creationId="{E81D2898-8D5E-3DDF-BC16-BD54A04A3C7C}"/>
          </ac:grpSpMkLst>
        </pc:grpChg>
        <pc:grpChg chg="add mod">
          <ac:chgData name="島田 敦" userId="e210887b-ab87-448f-ab1b-91e8f97427df" providerId="ADAL" clId="{A7D20D6F-C43F-47CE-AF1B-3263190F2FE8}" dt="2023-08-16T05:38:34.976" v="1" actId="1076"/>
          <ac:grpSpMkLst>
            <pc:docMk/>
            <pc:sldMk cId="89545559" sldId="268"/>
            <ac:grpSpMk id="25" creationId="{7F46B6CA-DD9C-13C3-2C29-606EE0808B86}"/>
          </ac:grpSpMkLst>
        </pc:grpChg>
        <pc:picChg chg="add mod">
          <ac:chgData name="島田 敦" userId="e210887b-ab87-448f-ab1b-91e8f97427df" providerId="ADAL" clId="{A7D20D6F-C43F-47CE-AF1B-3263190F2FE8}" dt="2023-08-16T05:38:34.976" v="1" actId="1076"/>
          <ac:picMkLst>
            <pc:docMk/>
            <pc:sldMk cId="89545559" sldId="268"/>
            <ac:picMk id="2" creationId="{5E59EEC7-2BD1-1C7F-2746-751A463AE69F}"/>
          </ac:picMkLst>
        </pc:picChg>
        <pc:picChg chg="add mod">
          <ac:chgData name="島田 敦" userId="e210887b-ab87-448f-ab1b-91e8f97427df" providerId="ADAL" clId="{A7D20D6F-C43F-47CE-AF1B-3263190F2FE8}" dt="2023-08-16T05:38:34.976" v="1" actId="1076"/>
          <ac:picMkLst>
            <pc:docMk/>
            <pc:sldMk cId="89545559" sldId="268"/>
            <ac:picMk id="11" creationId="{B4148FAB-0108-EE2B-BC0A-E1B23AC7E87C}"/>
          </ac:picMkLst>
        </pc:picChg>
        <pc:picChg chg="add mod">
          <ac:chgData name="島田 敦" userId="e210887b-ab87-448f-ab1b-91e8f97427df" providerId="ADAL" clId="{A7D20D6F-C43F-47CE-AF1B-3263190F2FE8}" dt="2023-08-16T05:38:34.976" v="1" actId="1076"/>
          <ac:picMkLst>
            <pc:docMk/>
            <pc:sldMk cId="89545559" sldId="268"/>
            <ac:picMk id="12" creationId="{B537AD74-2522-E4FC-0C68-231CEABB69A6}"/>
          </ac:picMkLst>
        </pc:picChg>
        <pc:picChg chg="mod">
          <ac:chgData name="島田 敦" userId="e210887b-ab87-448f-ab1b-91e8f97427df" providerId="ADAL" clId="{A7D20D6F-C43F-47CE-AF1B-3263190F2FE8}" dt="2023-08-16T05:38:31.645" v="0"/>
          <ac:picMkLst>
            <pc:docMk/>
            <pc:sldMk cId="89545559" sldId="268"/>
            <ac:picMk id="19" creationId="{E19DEF52-5756-8508-0612-3B36A88249BB}"/>
          </ac:picMkLst>
        </pc:picChg>
        <pc:picChg chg="mod">
          <ac:chgData name="島田 敦" userId="e210887b-ab87-448f-ab1b-91e8f97427df" providerId="ADAL" clId="{A7D20D6F-C43F-47CE-AF1B-3263190F2FE8}" dt="2023-08-16T05:40:08.439" v="27" actId="1076"/>
          <ac:picMkLst>
            <pc:docMk/>
            <pc:sldMk cId="89545559" sldId="268"/>
            <ac:picMk id="22" creationId="{4DF0CDF2-D594-650A-5317-BCC9F38DFDBB}"/>
          </ac:picMkLst>
        </pc:picChg>
        <pc:picChg chg="mod">
          <ac:chgData name="島田 敦" userId="e210887b-ab87-448f-ab1b-91e8f97427df" providerId="ADAL" clId="{A7D20D6F-C43F-47CE-AF1B-3263190F2FE8}" dt="2023-08-16T05:38:31.645" v="0"/>
          <ac:picMkLst>
            <pc:docMk/>
            <pc:sldMk cId="89545559" sldId="268"/>
            <ac:picMk id="23" creationId="{EE27CC89-1A61-EE5C-AF8D-815AF6CFE075}"/>
          </ac:picMkLst>
        </pc:picChg>
        <pc:picChg chg="mod">
          <ac:chgData name="島田 敦" userId="e210887b-ab87-448f-ab1b-91e8f97427df" providerId="ADAL" clId="{A7D20D6F-C43F-47CE-AF1B-3263190F2FE8}" dt="2023-08-16T05:40:08.439" v="27" actId="1076"/>
          <ac:picMkLst>
            <pc:docMk/>
            <pc:sldMk cId="89545559" sldId="268"/>
            <ac:picMk id="26" creationId="{A8858D7B-D9A0-1686-82E6-89F1C36D37A8}"/>
          </ac:picMkLst>
        </pc:picChg>
        <pc:picChg chg="mod">
          <ac:chgData name="島田 敦" userId="e210887b-ab87-448f-ab1b-91e8f97427df" providerId="ADAL" clId="{A7D20D6F-C43F-47CE-AF1B-3263190F2FE8}" dt="2023-08-16T05:38:31.645" v="0"/>
          <ac:picMkLst>
            <pc:docMk/>
            <pc:sldMk cId="89545559" sldId="268"/>
            <ac:picMk id="27" creationId="{C6BB37EC-7FC0-6D04-BD5C-FEEB25600B57}"/>
          </ac:picMkLst>
        </pc:picChg>
        <pc:picChg chg="mod">
          <ac:chgData name="島田 敦" userId="e210887b-ab87-448f-ab1b-91e8f97427df" providerId="ADAL" clId="{A7D20D6F-C43F-47CE-AF1B-3263190F2FE8}" dt="2023-08-16T05:40:08.439" v="27" actId="1076"/>
          <ac:picMkLst>
            <pc:docMk/>
            <pc:sldMk cId="89545559" sldId="268"/>
            <ac:picMk id="31" creationId="{8C0AE83D-7BBE-2C92-05C0-F35CCFCA1A57}"/>
          </ac:picMkLst>
        </pc:picChg>
        <pc:picChg chg="mod">
          <ac:chgData name="島田 敦" userId="e210887b-ab87-448f-ab1b-91e8f97427df" providerId="ADAL" clId="{A7D20D6F-C43F-47CE-AF1B-3263190F2FE8}" dt="2023-08-16T05:40:08.439" v="27" actId="1076"/>
          <ac:picMkLst>
            <pc:docMk/>
            <pc:sldMk cId="89545559" sldId="268"/>
            <ac:picMk id="32" creationId="{1BB35C6C-3C44-1E58-B7A5-EEDF37B27A24}"/>
          </ac:picMkLst>
        </pc:picChg>
        <pc:picChg chg="mod">
          <ac:chgData name="島田 敦" userId="e210887b-ab87-448f-ab1b-91e8f97427df" providerId="ADAL" clId="{A7D20D6F-C43F-47CE-AF1B-3263190F2FE8}" dt="2023-08-16T05:40:08.439" v="27" actId="1076"/>
          <ac:picMkLst>
            <pc:docMk/>
            <pc:sldMk cId="89545559" sldId="268"/>
            <ac:picMk id="34" creationId="{C14CF0A1-F1A7-5F0C-B68F-C5ABCA05410D}"/>
          </ac:picMkLst>
        </pc:picChg>
        <pc:picChg chg="mod">
          <ac:chgData name="島田 敦" userId="e210887b-ab87-448f-ab1b-91e8f97427df" providerId="ADAL" clId="{A7D20D6F-C43F-47CE-AF1B-3263190F2FE8}" dt="2023-08-16T05:40:08.439" v="27" actId="1076"/>
          <ac:picMkLst>
            <pc:docMk/>
            <pc:sldMk cId="89545559" sldId="268"/>
            <ac:picMk id="40" creationId="{E29968EB-CEF5-4655-1D18-555E7AFCA7FE}"/>
          </ac:picMkLst>
        </pc:picChg>
      </pc:sldChg>
    </pc:docChg>
  </pc:docChgLst>
  <pc:docChgLst>
    <pc:chgData name="奥田陽子" userId="5bf8eb3d-eb6b-4939-b4ac-48d545c81564" providerId="ADAL" clId="{2C3C4ED2-F4AF-49E6-AC26-B37E99DF8229}"/>
    <pc:docChg chg="modSld">
      <pc:chgData name="奥田陽子" userId="5bf8eb3d-eb6b-4939-b4ac-48d545c81564" providerId="ADAL" clId="{2C3C4ED2-F4AF-49E6-AC26-B37E99DF8229}" dt="2023-10-26T06:49:22.079" v="12"/>
      <pc:docMkLst>
        <pc:docMk/>
      </pc:docMkLst>
      <pc:sldChg chg="modSp mod">
        <pc:chgData name="奥田陽子" userId="5bf8eb3d-eb6b-4939-b4ac-48d545c81564" providerId="ADAL" clId="{2C3C4ED2-F4AF-49E6-AC26-B37E99DF8229}" dt="2023-10-26T06:49:22.079" v="12"/>
        <pc:sldMkLst>
          <pc:docMk/>
          <pc:sldMk cId="89545559" sldId="268"/>
        </pc:sldMkLst>
        <pc:spChg chg="mod">
          <ac:chgData name="奥田陽子" userId="5bf8eb3d-eb6b-4939-b4ac-48d545c81564" providerId="ADAL" clId="{2C3C4ED2-F4AF-49E6-AC26-B37E99DF8229}" dt="2023-10-26T06:49:22.079" v="12"/>
          <ac:spMkLst>
            <pc:docMk/>
            <pc:sldMk cId="89545559" sldId="268"/>
            <ac:spMk id="30" creationId="{5326D96B-2D47-45A9-9206-54E4F295372F}"/>
          </ac:spMkLst>
        </pc:spChg>
      </pc:sldChg>
    </pc:docChg>
  </pc:docChgLst>
  <pc:docChgLst>
    <pc:chgData name="奥田陽子" userId="5bf8eb3d-eb6b-4939-b4ac-48d545c81564" providerId="ADAL" clId="{152FC076-1A04-41AA-ADA1-EBDAAF9FBACC}"/>
    <pc:docChg chg="modSld">
      <pc:chgData name="奥田陽子" userId="5bf8eb3d-eb6b-4939-b4ac-48d545c81564" providerId="ADAL" clId="{152FC076-1A04-41AA-ADA1-EBDAAF9FBACC}" dt="2023-11-28T04:56:40.229" v="4"/>
      <pc:docMkLst>
        <pc:docMk/>
      </pc:docMkLst>
      <pc:sldChg chg="modSp mod">
        <pc:chgData name="奥田陽子" userId="5bf8eb3d-eb6b-4939-b4ac-48d545c81564" providerId="ADAL" clId="{152FC076-1A04-41AA-ADA1-EBDAAF9FBACC}" dt="2023-11-28T04:56:40.229" v="4"/>
        <pc:sldMkLst>
          <pc:docMk/>
          <pc:sldMk cId="89545559" sldId="268"/>
        </pc:sldMkLst>
        <pc:spChg chg="mod">
          <ac:chgData name="奥田陽子" userId="5bf8eb3d-eb6b-4939-b4ac-48d545c81564" providerId="ADAL" clId="{152FC076-1A04-41AA-ADA1-EBDAAF9FBACC}" dt="2023-11-28T04:56:40.229" v="4"/>
          <ac:spMkLst>
            <pc:docMk/>
            <pc:sldMk cId="89545559" sldId="268"/>
            <ac:spMk id="30" creationId="{5326D96B-2D47-45A9-9206-54E4F295372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75-DFA3-4CB9-8605-CC3D78DD9506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2D0-F367-4480-BB0B-3651C7A0A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B72D0-F367-4480-BB0B-3651C7A0A46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5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8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B5EB-ADAA-4FBC-A8D1-83EACD394142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和紙">
            <a:extLst>
              <a:ext uri="{FF2B5EF4-FFF2-40B4-BE49-F238E27FC236}">
                <a16:creationId xmlns:a16="http://schemas.microsoft.com/office/drawing/2014/main" id="{219030EA-DE32-35DC-4EB1-5686683E5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7"/>
          <a:stretch/>
        </p:blipFill>
        <p:spPr bwMode="auto">
          <a:xfrm>
            <a:off x="0" y="0"/>
            <a:ext cx="6858000" cy="827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0862A2A-388B-20AE-1555-5D0B1498A8B4}"/>
              </a:ext>
            </a:extLst>
          </p:cNvPr>
          <p:cNvSpPr/>
          <p:nvPr/>
        </p:nvSpPr>
        <p:spPr>
          <a:xfrm>
            <a:off x="250783" y="163649"/>
            <a:ext cx="6364796" cy="794680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326D96B-2D47-45A9-9206-54E4F295372F}"/>
              </a:ext>
            </a:extLst>
          </p:cNvPr>
          <p:cNvSpPr/>
          <p:nvPr/>
        </p:nvSpPr>
        <p:spPr>
          <a:xfrm>
            <a:off x="-4824" y="8275655"/>
            <a:ext cx="6857999" cy="16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開催日時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2024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6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24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日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(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)</a:t>
            </a:r>
            <a:endParaRPr lang="en-US" altLang="ja-JP" sz="3200" b="1" dirty="0">
              <a:ln w="0"/>
              <a:solidFill>
                <a:schemeClr val="tx1"/>
              </a:solidFill>
              <a:latin typeface="UD デジタル 教科書体 NP-B"/>
              <a:ea typeface="UD デジタル 教科書体 NP-B"/>
            </a:endParaRPr>
          </a:p>
          <a:p>
            <a:pPr algn="ctr"/>
            <a:r>
              <a:rPr kumimoji="1" lang="ja-JP" altLang="en-US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午後</a:t>
            </a:r>
            <a:r>
              <a:rPr kumimoji="1" lang="en-US" altLang="ja-JP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時～午後</a:t>
            </a:r>
            <a:r>
              <a:rPr kumimoji="1" lang="en-US" altLang="ja-JP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</a:t>
            </a:r>
            <a:endParaRPr kumimoji="1" lang="en-US" altLang="zh-TW" sz="2800" b="1" dirty="0">
              <a:ln w="0"/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050" name="Picture 2" descr="コリスライブ | シニア向けオンラインレク">
            <a:extLst>
              <a:ext uri="{FF2B5EF4-FFF2-40B4-BE49-F238E27FC236}">
                <a16:creationId xmlns:a16="http://schemas.microsoft.com/office/drawing/2014/main" id="{1CED86A6-1DAC-4C68-81B0-1C0318F2E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804" y="9508176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2AEDFE4-6007-8EAF-1D3E-51D1B8F701C3}"/>
              </a:ext>
            </a:extLst>
          </p:cNvPr>
          <p:cNvGrpSpPr/>
          <p:nvPr/>
        </p:nvGrpSpPr>
        <p:grpSpPr>
          <a:xfrm>
            <a:off x="494702" y="333709"/>
            <a:ext cx="5868596" cy="1298187"/>
            <a:chOff x="1117600" y="1616574"/>
            <a:chExt cx="9956800" cy="3472798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9D39381D-B9C1-2C66-D2A0-690DF5E719AF}"/>
                </a:ext>
              </a:extLst>
            </p:cNvPr>
            <p:cNvGrpSpPr/>
            <p:nvPr/>
          </p:nvGrpSpPr>
          <p:grpSpPr>
            <a:xfrm>
              <a:off x="1117600" y="1616574"/>
              <a:ext cx="9956800" cy="3472798"/>
              <a:chOff x="352424" y="1352747"/>
              <a:chExt cx="11487152" cy="4006564"/>
            </a:xfrm>
          </p:grpSpPr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9A2264C1-BF6E-DF9C-9D8A-976BB63B0A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424" y="1352747"/>
                <a:ext cx="11487152" cy="4006564"/>
              </a:xfrm>
              <a:prstGeom prst="rect">
                <a:avLst/>
              </a:prstGeom>
            </p:spPr>
          </p:pic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632A8576-CCA7-2D6E-1D6D-18EAF155C115}"/>
                  </a:ext>
                </a:extLst>
              </p:cNvPr>
              <p:cNvSpPr/>
              <p:nvPr/>
            </p:nvSpPr>
            <p:spPr>
              <a:xfrm>
                <a:off x="1457325" y="2117726"/>
                <a:ext cx="9296400" cy="2268000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n-cs"/>
                </a:endParaRPr>
              </a:p>
            </p:txBody>
          </p: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92942BEF-DCDC-BBFD-4F3E-186AFC2E0A6B}"/>
                </a:ext>
              </a:extLst>
            </p:cNvPr>
            <p:cNvSpPr txBox="1"/>
            <p:nvPr/>
          </p:nvSpPr>
          <p:spPr>
            <a:xfrm>
              <a:off x="1493837" y="2262379"/>
              <a:ext cx="9204325" cy="14098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n-cs"/>
                </a:rPr>
                <a:t>ふれあい川柳</a:t>
              </a:r>
              <a:endPara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10" name="図 9" descr="グリーン, 座る, テーブル, 持つ が含まれている画像&#10;&#10;自動的に生成された説明">
            <a:extLst>
              <a:ext uri="{FF2B5EF4-FFF2-40B4-BE49-F238E27FC236}">
                <a16:creationId xmlns:a16="http://schemas.microsoft.com/office/drawing/2014/main" id="{4B9FD905-D6B7-E806-8DA4-6D240E16ED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855" flipH="1">
            <a:off x="5218846" y="463515"/>
            <a:ext cx="1021038" cy="1535811"/>
          </a:xfrm>
          <a:prstGeom prst="rect">
            <a:avLst/>
          </a:prstGeom>
        </p:spPr>
      </p:pic>
      <p:pic>
        <p:nvPicPr>
          <p:cNvPr id="22" name="図 21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4DF0CDF2-D594-650A-5317-BCC9F38DFDB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0" t="-51" r="25002"/>
          <a:stretch/>
        </p:blipFill>
        <p:spPr>
          <a:xfrm>
            <a:off x="2511679" y="1605896"/>
            <a:ext cx="1702175" cy="4369782"/>
          </a:xfrm>
          <a:prstGeom prst="rect">
            <a:avLst/>
          </a:prstGeom>
        </p:spPr>
      </p:pic>
      <p:pic>
        <p:nvPicPr>
          <p:cNvPr id="26" name="図 25" descr="図形, 円&#10;&#10;自動的に生成された説明">
            <a:extLst>
              <a:ext uri="{FF2B5EF4-FFF2-40B4-BE49-F238E27FC236}">
                <a16:creationId xmlns:a16="http://schemas.microsoft.com/office/drawing/2014/main" id="{A8858D7B-D9A0-1686-82E6-89F1C36D37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42" y="1604345"/>
            <a:ext cx="824806" cy="1060906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CC59E9B-6DD7-C8CB-460B-1F018E3231C9}"/>
              </a:ext>
            </a:extLst>
          </p:cNvPr>
          <p:cNvSpPr txBox="1"/>
          <p:nvPr/>
        </p:nvSpPr>
        <p:spPr>
          <a:xfrm>
            <a:off x="5363301" y="-2392693"/>
            <a:ext cx="461665" cy="7330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 w="127000">
                  <a:noFill/>
                </a:ln>
                <a:gradFill flip="none" rotWithShape="1">
                  <a:gsLst>
                    <a:gs pos="0">
                      <a:srgbClr val="F2E86A"/>
                    </a:gs>
                    <a:gs pos="54000">
                      <a:srgbClr val="D2A213"/>
                    </a:gs>
                    <a:gs pos="100000">
                      <a:srgbClr val="F2E86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HGS明朝E" panose="02020900000000000000" pitchFamily="18" charset="-128"/>
                <a:ea typeface="HGS明朝E" panose="02020900000000000000" pitchFamily="18" charset="-128"/>
                <a:cs typeface="+mn-cs"/>
              </a:rPr>
              <a:t>金賞</a:t>
            </a:r>
          </a:p>
        </p:txBody>
      </p:sp>
      <p:pic>
        <p:nvPicPr>
          <p:cNvPr id="31" name="図 30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8C0AE83D-7BBE-2C92-05C0-F35CCFCA1A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0" t="-51" r="25002"/>
          <a:stretch/>
        </p:blipFill>
        <p:spPr>
          <a:xfrm>
            <a:off x="637247" y="1769280"/>
            <a:ext cx="1702175" cy="4369782"/>
          </a:xfrm>
          <a:prstGeom prst="rect">
            <a:avLst/>
          </a:prstGeom>
        </p:spPr>
      </p:pic>
      <p:pic>
        <p:nvPicPr>
          <p:cNvPr id="32" name="図 31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1BB35C6C-3C44-1E58-B7A5-EEDF37B27A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0" t="-51" r="25002"/>
          <a:stretch/>
        </p:blipFill>
        <p:spPr>
          <a:xfrm>
            <a:off x="4380027" y="1991712"/>
            <a:ext cx="1702175" cy="4369782"/>
          </a:xfrm>
          <a:prstGeom prst="rect">
            <a:avLst/>
          </a:prstGeom>
        </p:spPr>
      </p:pic>
      <p:pic>
        <p:nvPicPr>
          <p:cNvPr id="18" name="図 17" descr="携帯電話を持っている男性&#10;&#10;中程度の精度で自動的に生成された説明">
            <a:extLst>
              <a:ext uri="{FF2B5EF4-FFF2-40B4-BE49-F238E27FC236}">
                <a16:creationId xmlns:a16="http://schemas.microsoft.com/office/drawing/2014/main" id="{B1735410-16ED-F38B-34AE-60B9224ACD3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8455" r="18889" b="25185"/>
          <a:stretch/>
        </p:blipFill>
        <p:spPr>
          <a:xfrm>
            <a:off x="572579" y="6325181"/>
            <a:ext cx="2689908" cy="1614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2" name="テキスト ボックス 7">
            <a:extLst>
              <a:ext uri="{FF2B5EF4-FFF2-40B4-BE49-F238E27FC236}">
                <a16:creationId xmlns:a16="http://schemas.microsoft.com/office/drawing/2014/main" id="{CC16345F-76A1-431F-A519-54A95DA818F2}"/>
              </a:ext>
            </a:extLst>
          </p:cNvPr>
          <p:cNvSpPr txBox="1"/>
          <p:nvPr/>
        </p:nvSpPr>
        <p:spPr>
          <a:xfrm>
            <a:off x="-7729" y="7594583"/>
            <a:ext cx="3669544" cy="346249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wrap="square" lIns="99060" tIns="49530" rIns="99060" bIns="4953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小倉ひかる　 見川文雄</a:t>
            </a: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C14CF0A1-F1A7-5F0C-B68F-C5ABCA0541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6169" y="1734362"/>
            <a:ext cx="827458" cy="1096692"/>
          </a:xfrm>
          <a:prstGeom prst="rect">
            <a:avLst/>
          </a:prstGeom>
        </p:spPr>
      </p:pic>
      <p:pic>
        <p:nvPicPr>
          <p:cNvPr id="40" name="図 39" descr="図形, 円&#10;&#10;自動的に生成された説明">
            <a:extLst>
              <a:ext uri="{FF2B5EF4-FFF2-40B4-BE49-F238E27FC236}">
                <a16:creationId xmlns:a16="http://schemas.microsoft.com/office/drawing/2014/main" id="{E29968EB-CEF5-4655-1D18-555E7AFCA7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686" y="1956794"/>
            <a:ext cx="824280" cy="1096691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CE40CAF-EFF4-7E7F-23A6-1C0DC6F6F5FE}"/>
              </a:ext>
            </a:extLst>
          </p:cNvPr>
          <p:cNvSpPr txBox="1"/>
          <p:nvPr/>
        </p:nvSpPr>
        <p:spPr>
          <a:xfrm>
            <a:off x="3055974" y="1807734"/>
            <a:ext cx="523220" cy="37600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人生は 喜怒哀楽の 旅路なり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59A8DD2-54DE-A47F-3253-A891621A70CB}"/>
              </a:ext>
            </a:extLst>
          </p:cNvPr>
          <p:cNvSpPr txBox="1"/>
          <p:nvPr/>
        </p:nvSpPr>
        <p:spPr>
          <a:xfrm>
            <a:off x="1189819" y="1931431"/>
            <a:ext cx="492443" cy="41960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お土産を 買うのを忘れ デパ地下へ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75FA428-4179-4B26-9339-C2562A9F9338}"/>
              </a:ext>
            </a:extLst>
          </p:cNvPr>
          <p:cNvSpPr txBox="1"/>
          <p:nvPr/>
        </p:nvSpPr>
        <p:spPr>
          <a:xfrm>
            <a:off x="4965698" y="2237850"/>
            <a:ext cx="523220" cy="3477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赤帽と 駅弁消えた 新幹線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3449CEE-3A1E-526C-16C7-5BE7B67004BD}"/>
              </a:ext>
            </a:extLst>
          </p:cNvPr>
          <p:cNvSpPr txBox="1"/>
          <p:nvPr/>
        </p:nvSpPr>
        <p:spPr>
          <a:xfrm>
            <a:off x="3865487" y="1712880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金賞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F1F546C-0D7D-D9BB-7737-DCC4F4A3116D}"/>
              </a:ext>
            </a:extLst>
          </p:cNvPr>
          <p:cNvSpPr txBox="1"/>
          <p:nvPr/>
        </p:nvSpPr>
        <p:spPr>
          <a:xfrm>
            <a:off x="1971272" y="185321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銀賞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F98BC57-5801-5741-8BFD-53DE31751BF8}"/>
              </a:ext>
            </a:extLst>
          </p:cNvPr>
          <p:cNvSpPr txBox="1"/>
          <p:nvPr/>
        </p:nvSpPr>
        <p:spPr>
          <a:xfrm>
            <a:off x="5709057" y="2084063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銅賞</a:t>
            </a:r>
          </a:p>
        </p:txBody>
      </p:sp>
      <p:sp>
        <p:nvSpPr>
          <p:cNvPr id="54" name="テキスト ボックス 7">
            <a:extLst>
              <a:ext uri="{FF2B5EF4-FFF2-40B4-BE49-F238E27FC236}">
                <a16:creationId xmlns:a16="http://schemas.microsoft.com/office/drawing/2014/main" id="{6CEA46D3-F5D5-AF3E-BB3F-43C60736DC2C}"/>
              </a:ext>
            </a:extLst>
          </p:cNvPr>
          <p:cNvSpPr txBox="1"/>
          <p:nvPr/>
        </p:nvSpPr>
        <p:spPr>
          <a:xfrm>
            <a:off x="3424175" y="6333050"/>
            <a:ext cx="3669544" cy="1638910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wrap="square" lIns="99060" tIns="49530" rIns="99060" bIns="4953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句会形式の川柳番組</a:t>
            </a:r>
            <a:r>
              <a:rPr lang="en-US" altLang="ja-JP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みなさんの採点で各賞を決定！</a:t>
            </a:r>
            <a:endParaRPr lang="en-US" altLang="ja-JP" sz="1600" dirty="0">
              <a:solidFill>
                <a:schemeClr val="bg1">
                  <a:lumMod val="95000"/>
                </a:schemeClr>
              </a:solidFill>
              <a:effectLst>
                <a:glow rad="228600">
                  <a:schemeClr val="tx1"/>
                </a:glow>
              </a:effectLst>
              <a:latin typeface="UD デジタル 教科書体 N-B"/>
              <a:ea typeface="UD デジタル 教科書体 N-B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見川賞、ひかる賞も表彰！</a:t>
            </a:r>
            <a:endParaRPr lang="en-US" altLang="ja-JP" sz="1600" dirty="0">
              <a:solidFill>
                <a:schemeClr val="bg1">
                  <a:lumMod val="95000"/>
                </a:schemeClr>
              </a:solidFill>
              <a:effectLst>
                <a:glow rad="228600">
                  <a:schemeClr val="tx1"/>
                </a:glow>
              </a:effectLst>
              <a:latin typeface="UD デジタル 教科書体 N-B"/>
              <a:ea typeface="UD デジタル 教科書体 N-B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即興で川柳づくりのコーナーも</a:t>
            </a:r>
            <a:endParaRPr lang="en-US" altLang="ja-JP" sz="1600" dirty="0">
              <a:solidFill>
                <a:schemeClr val="bg1">
                  <a:lumMod val="95000"/>
                </a:schemeClr>
              </a:solidFill>
              <a:effectLst>
                <a:glow rad="228600">
                  <a:schemeClr val="tx1"/>
                </a:glow>
              </a:effectLst>
              <a:latin typeface="UD デジタル 教科書体 N-B"/>
              <a:ea typeface="UD デジタル 教科書体 N-B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あります！</a:t>
            </a:r>
          </a:p>
        </p:txBody>
      </p:sp>
    </p:spTree>
    <p:extLst>
      <p:ext uri="{BB962C8B-B14F-4D97-AF65-F5344CB8AC3E}">
        <p14:creationId xmlns:p14="http://schemas.microsoft.com/office/powerpoint/2010/main" val="89545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CD6CEF-5552-41D6-9912-30D69B2E8D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F95503-6E06-44A9-8ACD-7029616C0F7E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ccc50300-c016-41b3-baf7-1f053ea3de53"/>
    <ds:schemaRef ds:uri="aa497eed-f72d-442f-adf5-cc88fbf9cce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198DC3F-3397-4C41-BAFB-0A13F1B974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</TotalTime>
  <Words>83</Words>
  <Application>Microsoft Office PowerPoint</Application>
  <PresentationFormat>A4 210 x 297 mm</PresentationFormat>
  <Paragraphs>18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HGS創英ﾌﾟﾚｾﾞﾝｽEB</vt:lpstr>
      <vt:lpstr>HGS明朝E</vt:lpstr>
      <vt:lpstr>UD デジタル 教科書体 N-B</vt:lpstr>
      <vt:lpstr>UD デジタル 教科書体 NP-B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 勝也</dc:creator>
  <cp:lastModifiedBy>寺田 勝也</cp:lastModifiedBy>
  <cp:revision>75</cp:revision>
  <cp:lastPrinted>2023-01-20T09:16:04Z</cp:lastPrinted>
  <dcterms:created xsi:type="dcterms:W3CDTF">2021-12-24T07:23:06Z</dcterms:created>
  <dcterms:modified xsi:type="dcterms:W3CDTF">2024-04-10T04:51:04Z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