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13890-66F7-4639-8AC8-AB4921EBFFCC}" v="2" dt="2023-11-28T04:51:43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7D0F8-FB8F-42E4-895E-CD64AC739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00292-03E5-48AC-A29E-D9C495AF22A8}">
  <ds:schemaRefs>
    <ds:schemaRef ds:uri="http://purl.org/dc/terms/"/>
    <ds:schemaRef ds:uri="http://purl.org/dc/elements/1.1/"/>
    <ds:schemaRef ds:uri="http://schemas.microsoft.com/office/2006/documentManagement/types"/>
    <ds:schemaRef ds:uri="ccc50300-c016-41b3-baf7-1f053ea3de5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102</cp:revision>
  <dcterms:created xsi:type="dcterms:W3CDTF">2022-02-20T16:12:08Z</dcterms:created>
  <dcterms:modified xsi:type="dcterms:W3CDTF">2024-04-10T05:04:43Z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