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6989858D-4589-42F7-BD56-6BE16811666C}"/>
    <pc:docChg chg="modSld">
      <pc:chgData name="寺田 勝也" userId="8c59538c-4358-4eb0-84dd-2e7cb114f0dc" providerId="ADAL" clId="{6989858D-4589-42F7-BD56-6BE16811666C}" dt="2024-03-12T03:03:43.384" v="9" actId="20577"/>
      <pc:docMkLst>
        <pc:docMk/>
      </pc:docMkLst>
      <pc:sldChg chg="modSp mod">
        <pc:chgData name="寺田 勝也" userId="8c59538c-4358-4eb0-84dd-2e7cb114f0dc" providerId="ADAL" clId="{6989858D-4589-42F7-BD56-6BE16811666C}" dt="2024-03-12T03:03:43.384" v="9" actId="20577"/>
        <pc:sldMkLst>
          <pc:docMk/>
          <pc:sldMk cId="785523628" sldId="343"/>
        </pc:sldMkLst>
        <pc:spChg chg="mod">
          <ac:chgData name="寺田 勝也" userId="8c59538c-4358-4eb0-84dd-2e7cb114f0dc" providerId="ADAL" clId="{6989858D-4589-42F7-BD56-6BE16811666C}" dt="2024-03-12T03:03:43.384" v="9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-1534" y="5472238"/>
            <a:ext cx="1943256" cy="207832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170964" y="3635981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429685" y="1715308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033806" y="3090337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27963" y="2524072"/>
            <a:ext cx="32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　</a:t>
            </a:r>
            <a:r>
              <a:rPr kumimoji="1" lang="ja-JP" altLang="en-US" sz="4000" spc="3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580042" y="3346409"/>
            <a:ext cx="3823549" cy="3787295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523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450FAE-D786-4572-91C9-481E724AA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683468-82A8-42A0-BAB1-B703EB11FB52}">
  <ds:schemaRefs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cc50300-c016-41b3-baf7-1f053ea3de53"/>
    <ds:schemaRef ds:uri="aa497eed-f72d-442f-adf5-cc88fbf9cce6"/>
  </ds:schemaRefs>
</ds:datastoreItem>
</file>

<file path=customXml/itemProps3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70</cp:revision>
  <cp:lastPrinted>2023-04-22T05:57:36Z</cp:lastPrinted>
  <dcterms:created xsi:type="dcterms:W3CDTF">2022-02-20T16:12:08Z</dcterms:created>
  <dcterms:modified xsi:type="dcterms:W3CDTF">2024-04-10T04:52:29Z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