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5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339933"/>
    <a:srgbClr val="009900"/>
    <a:srgbClr val="00CC00"/>
    <a:srgbClr val="33CC33"/>
    <a:srgbClr val="839D23"/>
    <a:srgbClr val="CCFF33"/>
    <a:srgbClr val="FFFF00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26561-305B-446F-8843-0E27138F8F27}" v="2" dt="2024-04-03T02:35:57.089"/>
    <p1510:client id="{58CFD22C-C538-4D14-AFD2-387DD90A4F70}" v="4" dt="2024-04-03T04:59:48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A404C098-BCA4-4543-A62E-2ED0E1E3015C}"/>
    <pc:docChg chg="custSel modSld">
      <pc:chgData name="奥田陽子" userId="5bf8eb3d-eb6b-4939-b4ac-48d545c81564" providerId="ADAL" clId="{A404C098-BCA4-4543-A62E-2ED0E1E3015C}" dt="2024-03-28T00:57:15.078" v="20" actId="14100"/>
      <pc:docMkLst>
        <pc:docMk/>
      </pc:docMkLst>
      <pc:sldChg chg="addSp delSp modSp mod">
        <pc:chgData name="奥田陽子" userId="5bf8eb3d-eb6b-4939-b4ac-48d545c81564" providerId="ADAL" clId="{A404C098-BCA4-4543-A62E-2ED0E1E3015C}" dt="2024-03-28T00:57:15.078" v="20" actId="14100"/>
        <pc:sldMkLst>
          <pc:docMk/>
          <pc:sldMk cId="1520744523" sldId="345"/>
        </pc:sldMkLst>
        <pc:picChg chg="add mod modCrop">
          <ac:chgData name="奥田陽子" userId="5bf8eb3d-eb6b-4939-b4ac-48d545c81564" providerId="ADAL" clId="{A404C098-BCA4-4543-A62E-2ED0E1E3015C}" dt="2024-03-28T00:57:15.078" v="20" actId="14100"/>
          <ac:picMkLst>
            <pc:docMk/>
            <pc:sldMk cId="1520744523" sldId="345"/>
            <ac:picMk id="4" creationId="{7711D218-03D2-A64D-DA5A-A015126411C4}"/>
          </ac:picMkLst>
        </pc:picChg>
        <pc:picChg chg="del mod">
          <ac:chgData name="奥田陽子" userId="5bf8eb3d-eb6b-4939-b4ac-48d545c81564" providerId="ADAL" clId="{A404C098-BCA4-4543-A62E-2ED0E1E3015C}" dt="2024-03-28T00:57:01.577" v="18" actId="478"/>
          <ac:picMkLst>
            <pc:docMk/>
            <pc:sldMk cId="1520744523" sldId="345"/>
            <ac:picMk id="14" creationId="{217CA729-51A8-037D-895B-9061CF034BA8}"/>
          </ac:picMkLst>
        </pc:picChg>
        <pc:picChg chg="del mod">
          <ac:chgData name="奥田陽子" userId="5bf8eb3d-eb6b-4939-b4ac-48d545c81564" providerId="ADAL" clId="{A404C098-BCA4-4543-A62E-2ED0E1E3015C}" dt="2024-03-28T00:57:00.643" v="17" actId="478"/>
          <ac:picMkLst>
            <pc:docMk/>
            <pc:sldMk cId="1520744523" sldId="345"/>
            <ac:picMk id="15" creationId="{D0EE670A-C106-AB07-8E1B-012D9385BDA6}"/>
          </ac:picMkLst>
        </pc:picChg>
        <pc:picChg chg="del mod">
          <ac:chgData name="奥田陽子" userId="5bf8eb3d-eb6b-4939-b4ac-48d545c81564" providerId="ADAL" clId="{A404C098-BCA4-4543-A62E-2ED0E1E3015C}" dt="2024-03-28T00:56:59.796" v="16" actId="478"/>
          <ac:picMkLst>
            <pc:docMk/>
            <pc:sldMk cId="1520744523" sldId="345"/>
            <ac:picMk id="25" creationId="{CE01B9BA-57C6-0498-BC8F-046A991777FB}"/>
          </ac:picMkLst>
        </pc:picChg>
      </pc:sldChg>
    </pc:docChg>
  </pc:docChgLst>
  <pc:docChgLst>
    <pc:chgData name="奥田陽子" userId="5bf8eb3d-eb6b-4939-b4ac-48d545c81564" providerId="ADAL" clId="{5E71AFC2-00AD-4F4F-B19E-343130F11414}"/>
    <pc:docChg chg="custSel addSld modSld">
      <pc:chgData name="奥田陽子" userId="5bf8eb3d-eb6b-4939-b4ac-48d545c81564" providerId="ADAL" clId="{5E71AFC2-00AD-4F4F-B19E-343130F11414}" dt="2024-03-27T07:08:04.925" v="108" actId="1076"/>
      <pc:docMkLst>
        <pc:docMk/>
      </pc:docMkLst>
      <pc:sldChg chg="addSp delSp modSp mod">
        <pc:chgData name="奥田陽子" userId="5bf8eb3d-eb6b-4939-b4ac-48d545c81564" providerId="ADAL" clId="{5E71AFC2-00AD-4F4F-B19E-343130F11414}" dt="2024-03-27T07:07:09.544" v="107" actId="1076"/>
        <pc:sldMkLst>
          <pc:docMk/>
          <pc:sldMk cId="2918694112" sldId="340"/>
        </pc:sldMkLst>
        <pc:spChg chg="mod">
          <ac:chgData name="奥田陽子" userId="5bf8eb3d-eb6b-4939-b4ac-48d545c81564" providerId="ADAL" clId="{5E71AFC2-00AD-4F4F-B19E-343130F11414}" dt="2024-03-27T07:06:27.956" v="100"/>
          <ac:spMkLst>
            <pc:docMk/>
            <pc:sldMk cId="2918694112" sldId="340"/>
            <ac:spMk id="14" creationId="{C7E541F3-9F3B-2DDF-6FEB-C41380F1265A}"/>
          </ac:spMkLst>
        </pc:spChg>
        <pc:spChg chg="mod">
          <ac:chgData name="奥田陽子" userId="5bf8eb3d-eb6b-4939-b4ac-48d545c81564" providerId="ADAL" clId="{5E71AFC2-00AD-4F4F-B19E-343130F11414}" dt="2024-03-26T07:16:46.786" v="0" actId="571"/>
          <ac:spMkLst>
            <pc:docMk/>
            <pc:sldMk cId="2918694112" sldId="340"/>
            <ac:spMk id="14" creationId="{DD292E61-76E1-8098-7888-5A9E8D84F3F8}"/>
          </ac:spMkLst>
        </pc:spChg>
        <pc:spChg chg="mod">
          <ac:chgData name="奥田陽子" userId="5bf8eb3d-eb6b-4939-b4ac-48d545c81564" providerId="ADAL" clId="{5E71AFC2-00AD-4F4F-B19E-343130F11414}" dt="2024-03-26T07:16:46.786" v="0" actId="571"/>
          <ac:spMkLst>
            <pc:docMk/>
            <pc:sldMk cId="2918694112" sldId="340"/>
            <ac:spMk id="15" creationId="{339F47D1-9504-C9E8-51F7-B600B1269C2C}"/>
          </ac:spMkLst>
        </pc:spChg>
        <pc:spChg chg="mod">
          <ac:chgData name="奥田陽子" userId="5bf8eb3d-eb6b-4939-b4ac-48d545c81564" providerId="ADAL" clId="{5E71AFC2-00AD-4F4F-B19E-343130F11414}" dt="2024-03-27T07:06:27.956" v="100"/>
          <ac:spMkLst>
            <pc:docMk/>
            <pc:sldMk cId="2918694112" sldId="340"/>
            <ac:spMk id="15" creationId="{36A1D8B1-D6D0-6003-E4E3-C3E4E52CB8D4}"/>
          </ac:spMkLst>
        </pc:spChg>
        <pc:spChg chg="mod">
          <ac:chgData name="奥田陽子" userId="5bf8eb3d-eb6b-4939-b4ac-48d545c81564" providerId="ADAL" clId="{5E71AFC2-00AD-4F4F-B19E-343130F11414}" dt="2024-03-26T07:16:46.786" v="0" actId="571"/>
          <ac:spMkLst>
            <pc:docMk/>
            <pc:sldMk cId="2918694112" sldId="340"/>
            <ac:spMk id="16" creationId="{14833EBC-4EFE-B350-EFD7-1DE07C5BACFC}"/>
          </ac:spMkLst>
        </pc:spChg>
        <pc:spChg chg="mod">
          <ac:chgData name="奥田陽子" userId="5bf8eb3d-eb6b-4939-b4ac-48d545c81564" providerId="ADAL" clId="{5E71AFC2-00AD-4F4F-B19E-343130F11414}" dt="2024-03-26T07:16:46.786" v="0" actId="571"/>
          <ac:spMkLst>
            <pc:docMk/>
            <pc:sldMk cId="2918694112" sldId="340"/>
            <ac:spMk id="19" creationId="{EF6555BE-ED6E-91AF-6F51-EC8B42C288F8}"/>
          </ac:spMkLst>
        </pc:spChg>
        <pc:spChg chg="mod">
          <ac:chgData name="奥田陽子" userId="5bf8eb3d-eb6b-4939-b4ac-48d545c81564" providerId="ADAL" clId="{5E71AFC2-00AD-4F4F-B19E-343130F11414}" dt="2024-03-26T07:16:46.786" v="0" actId="571"/>
          <ac:spMkLst>
            <pc:docMk/>
            <pc:sldMk cId="2918694112" sldId="340"/>
            <ac:spMk id="20" creationId="{CCA19088-79F4-67E5-6D4E-503D049992DD}"/>
          </ac:spMkLst>
        </pc:spChg>
        <pc:grpChg chg="add mod">
          <ac:chgData name="奥田陽子" userId="5bf8eb3d-eb6b-4939-b4ac-48d545c81564" providerId="ADAL" clId="{5E71AFC2-00AD-4F4F-B19E-343130F11414}" dt="2024-03-27T07:06:27.956" v="100"/>
          <ac:grpSpMkLst>
            <pc:docMk/>
            <pc:sldMk cId="2918694112" sldId="340"/>
            <ac:grpSpMk id="4" creationId="{71FEA6EF-289B-D69B-71A0-4DF591B7E4B1}"/>
          </ac:grpSpMkLst>
        </pc:grpChg>
        <pc:grpChg chg="add del mod">
          <ac:chgData name="奥田陽子" userId="5bf8eb3d-eb6b-4939-b4ac-48d545c81564" providerId="ADAL" clId="{5E71AFC2-00AD-4F4F-B19E-343130F11414}" dt="2024-03-26T07:16:48.527" v="1" actId="478"/>
          <ac:grpSpMkLst>
            <pc:docMk/>
            <pc:sldMk cId="2918694112" sldId="340"/>
            <ac:grpSpMk id="4" creationId="{BFF6CDF8-EF6D-960C-A141-5CFFEF747268}"/>
          </ac:grpSpMkLst>
        </pc:grpChg>
        <pc:grpChg chg="add del mod">
          <ac:chgData name="奥田陽子" userId="5bf8eb3d-eb6b-4939-b4ac-48d545c81564" providerId="ADAL" clId="{5E71AFC2-00AD-4F4F-B19E-343130F11414}" dt="2024-03-26T07:16:48.527" v="1" actId="478"/>
          <ac:grpSpMkLst>
            <pc:docMk/>
            <pc:sldMk cId="2918694112" sldId="340"/>
            <ac:grpSpMk id="17" creationId="{A80B49CC-4B34-C0C0-A744-893483091418}"/>
          </ac:grpSpMkLst>
        </pc:grpChg>
        <pc:grpChg chg="mod">
          <ac:chgData name="奥田陽子" userId="5bf8eb3d-eb6b-4939-b4ac-48d545c81564" providerId="ADAL" clId="{5E71AFC2-00AD-4F4F-B19E-343130F11414}" dt="2024-03-26T07:17:00.826" v="23" actId="1035"/>
          <ac:grpSpMkLst>
            <pc:docMk/>
            <pc:sldMk cId="2918694112" sldId="340"/>
            <ac:grpSpMk id="32" creationId="{71A81792-DA01-402D-A43D-216B293FB4AB}"/>
          </ac:grpSpMkLst>
        </pc:grpChg>
        <pc:grpChg chg="mod">
          <ac:chgData name="奥田陽子" userId="5bf8eb3d-eb6b-4939-b4ac-48d545c81564" providerId="ADAL" clId="{5E71AFC2-00AD-4F4F-B19E-343130F11414}" dt="2024-03-26T07:17:05.782" v="29" actId="1035"/>
          <ac:grpSpMkLst>
            <pc:docMk/>
            <pc:sldMk cId="2918694112" sldId="340"/>
            <ac:grpSpMk id="35" creationId="{F5519532-102A-4119-BC78-7DBF00D446EA}"/>
          </ac:grpSpMkLst>
        </pc:grpChg>
        <pc:grpChg chg="del mod">
          <ac:chgData name="奥田陽子" userId="5bf8eb3d-eb6b-4939-b4ac-48d545c81564" providerId="ADAL" clId="{5E71AFC2-00AD-4F4F-B19E-343130F11414}" dt="2024-03-27T07:06:27.028" v="99" actId="478"/>
          <ac:grpSpMkLst>
            <pc:docMk/>
            <pc:sldMk cId="2918694112" sldId="340"/>
            <ac:grpSpMk id="44" creationId="{38BB5211-9B05-78F4-D93E-D02DD6556E2C}"/>
          </ac:grpSpMkLst>
        </pc:grpChg>
        <pc:grpChg chg="mod">
          <ac:chgData name="奥田陽子" userId="5bf8eb3d-eb6b-4939-b4ac-48d545c81564" providerId="ADAL" clId="{5E71AFC2-00AD-4F4F-B19E-343130F11414}" dt="2024-03-26T07:16:51.934" v="8" actId="1035"/>
          <ac:grpSpMkLst>
            <pc:docMk/>
            <pc:sldMk cId="2918694112" sldId="340"/>
            <ac:grpSpMk id="45" creationId="{70721B52-2605-2EA5-7B70-C4C9FF92928B}"/>
          </ac:grpSpMkLst>
        </pc:grpChg>
        <pc:picChg chg="mod">
          <ac:chgData name="奥田陽子" userId="5bf8eb3d-eb6b-4939-b4ac-48d545c81564" providerId="ADAL" clId="{5E71AFC2-00AD-4F4F-B19E-343130F11414}" dt="2024-03-27T07:07:05.252" v="104" actId="1076"/>
          <ac:picMkLst>
            <pc:docMk/>
            <pc:sldMk cId="2918694112" sldId="340"/>
            <ac:picMk id="13" creationId="{F6AF8E50-6DC5-7F8B-D4DD-0B117677CE36}"/>
          </ac:picMkLst>
        </pc:picChg>
        <pc:picChg chg="mod">
          <ac:chgData name="奥田陽子" userId="5bf8eb3d-eb6b-4939-b4ac-48d545c81564" providerId="ADAL" clId="{5E71AFC2-00AD-4F4F-B19E-343130F11414}" dt="2024-03-27T07:07:09.544" v="107" actId="1076"/>
          <ac:picMkLst>
            <pc:docMk/>
            <pc:sldMk cId="2918694112" sldId="340"/>
            <ac:picMk id="18" creationId="{3FD9BEC4-EF16-B260-0E7F-D68D739585B4}"/>
          </ac:picMkLst>
        </pc:picChg>
        <pc:picChg chg="mod">
          <ac:chgData name="奥田陽子" userId="5bf8eb3d-eb6b-4939-b4ac-48d545c81564" providerId="ADAL" clId="{5E71AFC2-00AD-4F4F-B19E-343130F11414}" dt="2024-03-27T07:07:08.774" v="106" actId="1076"/>
          <ac:picMkLst>
            <pc:docMk/>
            <pc:sldMk cId="2918694112" sldId="340"/>
            <ac:picMk id="22" creationId="{71C51130-5426-22E8-2891-0CABA64DF0E4}"/>
          </ac:picMkLst>
        </pc:picChg>
        <pc:picChg chg="mod">
          <ac:chgData name="奥田陽子" userId="5bf8eb3d-eb6b-4939-b4ac-48d545c81564" providerId="ADAL" clId="{5E71AFC2-00AD-4F4F-B19E-343130F11414}" dt="2024-03-27T07:07:06.518" v="105" actId="1076"/>
          <ac:picMkLst>
            <pc:docMk/>
            <pc:sldMk cId="2918694112" sldId="340"/>
            <ac:picMk id="24" creationId="{B03FAC26-42BE-E04E-A774-7C2A5D4A9212}"/>
          </ac:picMkLst>
        </pc:picChg>
        <pc:picChg chg="mod">
          <ac:chgData name="奥田陽子" userId="5bf8eb3d-eb6b-4939-b4ac-48d545c81564" providerId="ADAL" clId="{5E71AFC2-00AD-4F4F-B19E-343130F11414}" dt="2024-03-27T07:06:56.841" v="103" actId="1037"/>
          <ac:picMkLst>
            <pc:docMk/>
            <pc:sldMk cId="2918694112" sldId="340"/>
            <ac:picMk id="43" creationId="{9A50CC08-ED30-1226-9C35-0E93F77C730F}"/>
          </ac:picMkLst>
        </pc:picChg>
      </pc:sldChg>
      <pc:sldChg chg="addSp delSp modSp add mod">
        <pc:chgData name="奥田陽子" userId="5bf8eb3d-eb6b-4939-b4ac-48d545c81564" providerId="ADAL" clId="{5E71AFC2-00AD-4F4F-B19E-343130F11414}" dt="2024-03-27T07:08:04.925" v="108" actId="1076"/>
        <pc:sldMkLst>
          <pc:docMk/>
          <pc:sldMk cId="1520744523" sldId="345"/>
        </pc:sldMkLst>
        <pc:grpChg chg="mod">
          <ac:chgData name="奥田陽子" userId="5bf8eb3d-eb6b-4939-b4ac-48d545c81564" providerId="ADAL" clId="{5E71AFC2-00AD-4F4F-B19E-343130F11414}" dt="2024-03-27T07:06:00.185" v="89" actId="1076"/>
          <ac:grpSpMkLst>
            <pc:docMk/>
            <pc:sldMk cId="1520744523" sldId="345"/>
            <ac:grpSpMk id="32" creationId="{71A81792-DA01-402D-A43D-216B293FB4AB}"/>
          </ac:grpSpMkLst>
        </pc:grpChg>
        <pc:grpChg chg="mod">
          <ac:chgData name="奥田陽子" userId="5bf8eb3d-eb6b-4939-b4ac-48d545c81564" providerId="ADAL" clId="{5E71AFC2-00AD-4F4F-B19E-343130F11414}" dt="2024-03-27T07:05:34.703" v="84" actId="1076"/>
          <ac:grpSpMkLst>
            <pc:docMk/>
            <pc:sldMk cId="1520744523" sldId="345"/>
            <ac:grpSpMk id="35" creationId="{F5519532-102A-4119-BC78-7DBF00D446EA}"/>
          </ac:grpSpMkLst>
        </pc:grpChg>
        <pc:grpChg chg="mod">
          <ac:chgData name="奥田陽子" userId="5bf8eb3d-eb6b-4939-b4ac-48d545c81564" providerId="ADAL" clId="{5E71AFC2-00AD-4F4F-B19E-343130F11414}" dt="2024-03-27T07:06:17.828" v="98" actId="1038"/>
          <ac:grpSpMkLst>
            <pc:docMk/>
            <pc:sldMk cId="1520744523" sldId="345"/>
            <ac:grpSpMk id="44" creationId="{38BB5211-9B05-78F4-D93E-D02DD6556E2C}"/>
          </ac:grpSpMkLst>
        </pc:grpChg>
        <pc:picChg chg="del mod">
          <ac:chgData name="奥田陽子" userId="5bf8eb3d-eb6b-4939-b4ac-48d545c81564" providerId="ADAL" clId="{5E71AFC2-00AD-4F4F-B19E-343130F11414}" dt="2024-03-27T07:03:02.040" v="41" actId="478"/>
          <ac:picMkLst>
            <pc:docMk/>
            <pc:sldMk cId="1520744523" sldId="345"/>
            <ac:picMk id="13" creationId="{F6AF8E50-6DC5-7F8B-D4DD-0B117677CE36}"/>
          </ac:picMkLst>
        </pc:picChg>
        <pc:picChg chg="add mod modCrop">
          <ac:chgData name="奥田陽子" userId="5bf8eb3d-eb6b-4939-b4ac-48d545c81564" providerId="ADAL" clId="{5E71AFC2-00AD-4F4F-B19E-343130F11414}" dt="2024-03-27T07:03:53.637" v="58" actId="1076"/>
          <ac:picMkLst>
            <pc:docMk/>
            <pc:sldMk cId="1520744523" sldId="345"/>
            <ac:picMk id="14" creationId="{217CA729-51A8-037D-895B-9061CF034BA8}"/>
          </ac:picMkLst>
        </pc:picChg>
        <pc:picChg chg="add mod modCrop">
          <ac:chgData name="奥田陽子" userId="5bf8eb3d-eb6b-4939-b4ac-48d545c81564" providerId="ADAL" clId="{5E71AFC2-00AD-4F4F-B19E-343130F11414}" dt="2024-03-27T07:05:48.118" v="88" actId="732"/>
          <ac:picMkLst>
            <pc:docMk/>
            <pc:sldMk cId="1520744523" sldId="345"/>
            <ac:picMk id="15" creationId="{D0EE670A-C106-AB07-8E1B-012D9385BDA6}"/>
          </ac:picMkLst>
        </pc:picChg>
        <pc:picChg chg="del">
          <ac:chgData name="奥田陽子" userId="5bf8eb3d-eb6b-4939-b4ac-48d545c81564" providerId="ADAL" clId="{5E71AFC2-00AD-4F4F-B19E-343130F11414}" dt="2024-03-27T07:03:00.628" v="38" actId="478"/>
          <ac:picMkLst>
            <pc:docMk/>
            <pc:sldMk cId="1520744523" sldId="345"/>
            <ac:picMk id="18" creationId="{3FD9BEC4-EF16-B260-0E7F-D68D739585B4}"/>
          </ac:picMkLst>
        </pc:picChg>
        <pc:picChg chg="del">
          <ac:chgData name="奥田陽子" userId="5bf8eb3d-eb6b-4939-b4ac-48d545c81564" providerId="ADAL" clId="{5E71AFC2-00AD-4F4F-B19E-343130F11414}" dt="2024-03-27T07:03:01.130" v="39" actId="478"/>
          <ac:picMkLst>
            <pc:docMk/>
            <pc:sldMk cId="1520744523" sldId="345"/>
            <ac:picMk id="22" creationId="{71C51130-5426-22E8-2891-0CABA64DF0E4}"/>
          </ac:picMkLst>
        </pc:picChg>
        <pc:picChg chg="del">
          <ac:chgData name="奥田陽子" userId="5bf8eb3d-eb6b-4939-b4ac-48d545c81564" providerId="ADAL" clId="{5E71AFC2-00AD-4F4F-B19E-343130F11414}" dt="2024-03-27T07:03:02.369" v="42" actId="478"/>
          <ac:picMkLst>
            <pc:docMk/>
            <pc:sldMk cId="1520744523" sldId="345"/>
            <ac:picMk id="24" creationId="{B03FAC26-42BE-E04E-A774-7C2A5D4A9212}"/>
          </ac:picMkLst>
        </pc:picChg>
        <pc:picChg chg="mod">
          <ac:chgData name="奥田陽子" userId="5bf8eb3d-eb6b-4939-b4ac-48d545c81564" providerId="ADAL" clId="{5E71AFC2-00AD-4F4F-B19E-343130F11414}" dt="2024-03-27T07:04:37.642" v="73" actId="1076"/>
          <ac:picMkLst>
            <pc:docMk/>
            <pc:sldMk cId="1520744523" sldId="345"/>
            <ac:picMk id="25" creationId="{CE01B9BA-57C6-0498-BC8F-046A991777FB}"/>
          </ac:picMkLst>
        </pc:picChg>
        <pc:picChg chg="mod">
          <ac:chgData name="奥田陽子" userId="5bf8eb3d-eb6b-4939-b4ac-48d545c81564" providerId="ADAL" clId="{5E71AFC2-00AD-4F4F-B19E-343130F11414}" dt="2024-03-27T07:08:04.925" v="108" actId="1076"/>
          <ac:picMkLst>
            <pc:docMk/>
            <pc:sldMk cId="1520744523" sldId="345"/>
            <ac:picMk id="43" creationId="{9A50CC08-ED30-1226-9C35-0E93F77C730F}"/>
          </ac:picMkLst>
        </pc:picChg>
      </pc:sldChg>
    </pc:docChg>
  </pc:docChgLst>
  <pc:docChgLst>
    <pc:chgData name="寺田 勝也" userId="8c59538c-4358-4eb0-84dd-2e7cb114f0dc" providerId="ADAL" clId="{46C4FA21-1B15-4EA4-BDEC-B3AFF5FFB970}"/>
    <pc:docChg chg="modSld">
      <pc:chgData name="寺田 勝也" userId="8c59538c-4358-4eb0-84dd-2e7cb114f0dc" providerId="ADAL" clId="{46C4FA21-1B15-4EA4-BDEC-B3AFF5FFB970}" dt="2023-11-08T10:03:21.542" v="9" actId="20577"/>
      <pc:docMkLst>
        <pc:docMk/>
      </pc:docMkLst>
      <pc:sldChg chg="modSp mod">
        <pc:chgData name="寺田 勝也" userId="8c59538c-4358-4eb0-84dd-2e7cb114f0dc" providerId="ADAL" clId="{46C4FA21-1B15-4EA4-BDEC-B3AFF5FFB970}" dt="2023-11-08T10:03:21.542" v="9" actId="20577"/>
        <pc:sldMkLst>
          <pc:docMk/>
          <pc:sldMk cId="2918694112" sldId="340"/>
        </pc:sldMkLst>
        <pc:spChg chg="mod">
          <ac:chgData name="寺田 勝也" userId="8c59538c-4358-4eb0-84dd-2e7cb114f0dc" providerId="ADAL" clId="{46C4FA21-1B15-4EA4-BDEC-B3AFF5FFB970}" dt="2023-11-08T10:03:21.542" v="9" actId="20577"/>
          <ac:spMkLst>
            <pc:docMk/>
            <pc:sldMk cId="2918694112" sldId="340"/>
            <ac:spMk id="11" creationId="{F9CCE1F1-57B6-A10C-DDD1-D4750A7E24A3}"/>
          </ac:spMkLst>
        </pc:spChg>
      </pc:sldChg>
    </pc:docChg>
  </pc:docChgLst>
  <pc:docChgLst>
    <pc:chgData name="奥田陽子" userId="5bf8eb3d-eb6b-4939-b4ac-48d545c81564" providerId="ADAL" clId="{D93CAC46-C750-45F9-8CB9-7F64861C2F8C}"/>
    <pc:docChg chg="modSld">
      <pc:chgData name="奥田陽子" userId="5bf8eb3d-eb6b-4939-b4ac-48d545c81564" providerId="ADAL" clId="{D93CAC46-C750-45F9-8CB9-7F64861C2F8C}" dt="2023-10-26T06:42:21.469" v="8" actId="20577"/>
      <pc:docMkLst>
        <pc:docMk/>
      </pc:docMkLst>
      <pc:sldChg chg="modSp mod">
        <pc:chgData name="奥田陽子" userId="5bf8eb3d-eb6b-4939-b4ac-48d545c81564" providerId="ADAL" clId="{D93CAC46-C750-45F9-8CB9-7F64861C2F8C}" dt="2023-10-26T06:42:21.469" v="8" actId="20577"/>
        <pc:sldMkLst>
          <pc:docMk/>
          <pc:sldMk cId="2918694112" sldId="340"/>
        </pc:sldMkLst>
        <pc:spChg chg="mod">
          <ac:chgData name="奥田陽子" userId="5bf8eb3d-eb6b-4939-b4ac-48d545c81564" providerId="ADAL" clId="{D93CAC46-C750-45F9-8CB9-7F64861C2F8C}" dt="2023-10-26T06:42:21.469" v="8" actId="20577"/>
          <ac:spMkLst>
            <pc:docMk/>
            <pc:sldMk cId="2918694112" sldId="340"/>
            <ac:spMk id="11" creationId="{F9CCE1F1-57B6-A10C-DDD1-D4750A7E24A3}"/>
          </ac:spMkLst>
        </pc:spChg>
      </pc:sldChg>
    </pc:docChg>
  </pc:docChgLst>
  <pc:docChgLst>
    <pc:chgData name="藤田 英里沙" userId="55fb1634-084b-4aa3-92eb-65b651078df8" providerId="ADAL" clId="{3971B9BC-A509-4B4F-8218-E5B3FD3393AB}"/>
    <pc:docChg chg="undo custSel modSld">
      <pc:chgData name="藤田 英里沙" userId="55fb1634-084b-4aa3-92eb-65b651078df8" providerId="ADAL" clId="{3971B9BC-A509-4B4F-8218-E5B3FD3393AB}" dt="2023-10-11T13:11:02.342" v="20" actId="20577"/>
      <pc:docMkLst>
        <pc:docMk/>
      </pc:docMkLst>
      <pc:sldChg chg="modSp mod">
        <pc:chgData name="藤田 英里沙" userId="55fb1634-084b-4aa3-92eb-65b651078df8" providerId="ADAL" clId="{3971B9BC-A509-4B4F-8218-E5B3FD3393AB}" dt="2023-10-11T13:11:02.342" v="20" actId="20577"/>
        <pc:sldMkLst>
          <pc:docMk/>
          <pc:sldMk cId="2918694112" sldId="340"/>
        </pc:sldMkLst>
        <pc:spChg chg="mod">
          <ac:chgData name="藤田 英里沙" userId="55fb1634-084b-4aa3-92eb-65b651078df8" providerId="ADAL" clId="{3971B9BC-A509-4B4F-8218-E5B3FD3393AB}" dt="2023-10-11T12:25:54.511" v="6" actId="20577"/>
          <ac:spMkLst>
            <pc:docMk/>
            <pc:sldMk cId="2918694112" sldId="340"/>
            <ac:spMk id="11" creationId="{F9CCE1F1-57B6-A10C-DDD1-D4750A7E24A3}"/>
          </ac:spMkLst>
        </pc:spChg>
        <pc:spChg chg="mod">
          <ac:chgData name="藤田 英里沙" userId="55fb1634-084b-4aa3-92eb-65b651078df8" providerId="ADAL" clId="{3971B9BC-A509-4B4F-8218-E5B3FD3393AB}" dt="2023-10-11T13:11:02.342" v="20" actId="20577"/>
          <ac:spMkLst>
            <pc:docMk/>
            <pc:sldMk cId="2918694112" sldId="340"/>
            <ac:spMk id="12" creationId="{67A064A2-3345-0E34-057C-D132D9CC42AD}"/>
          </ac:spMkLst>
        </pc:spChg>
        <pc:picChg chg="mod">
          <ac:chgData name="藤田 英里沙" userId="55fb1634-084b-4aa3-92eb-65b651078df8" providerId="ADAL" clId="{3971B9BC-A509-4B4F-8218-E5B3FD3393AB}" dt="2023-10-11T12:26:13.237" v="10" actId="14100"/>
          <ac:picMkLst>
            <pc:docMk/>
            <pc:sldMk cId="2918694112" sldId="340"/>
            <ac:picMk id="20" creationId="{D12C78F8-F7B7-05DC-5092-554D3EC5E72C}"/>
          </ac:picMkLst>
        </pc:picChg>
        <pc:picChg chg="mod">
          <ac:chgData name="藤田 英里沙" userId="55fb1634-084b-4aa3-92eb-65b651078df8" providerId="ADAL" clId="{3971B9BC-A509-4B4F-8218-E5B3FD3393AB}" dt="2023-10-11T12:26:06.378" v="8" actId="14100"/>
          <ac:picMkLst>
            <pc:docMk/>
            <pc:sldMk cId="2918694112" sldId="340"/>
            <ac:picMk id="21" creationId="{65683899-418B-0C8B-AD8C-23AFC0D07BE0}"/>
          </ac:picMkLst>
        </pc:picChg>
      </pc:sldChg>
    </pc:docChg>
  </pc:docChgLst>
  <pc:docChgLst>
    <pc:chgData name="奥田陽子" userId="5bf8eb3d-eb6b-4939-b4ac-48d545c81564" providerId="ADAL" clId="{BC3A0753-B961-410C-BCE5-AE8229BFE255}"/>
    <pc:docChg chg="modSld">
      <pc:chgData name="奥田陽子" userId="5bf8eb3d-eb6b-4939-b4ac-48d545c81564" providerId="ADAL" clId="{BC3A0753-B961-410C-BCE5-AE8229BFE255}" dt="2023-11-28T04:53:42.743" v="4"/>
      <pc:docMkLst>
        <pc:docMk/>
      </pc:docMkLst>
      <pc:sldChg chg="modSp mod">
        <pc:chgData name="奥田陽子" userId="5bf8eb3d-eb6b-4939-b4ac-48d545c81564" providerId="ADAL" clId="{BC3A0753-B961-410C-BCE5-AE8229BFE255}" dt="2023-11-28T04:53:42.743" v="4"/>
        <pc:sldMkLst>
          <pc:docMk/>
          <pc:sldMk cId="2918694112" sldId="340"/>
        </pc:sldMkLst>
        <pc:spChg chg="mod">
          <ac:chgData name="奥田陽子" userId="5bf8eb3d-eb6b-4939-b4ac-48d545c81564" providerId="ADAL" clId="{BC3A0753-B961-410C-BCE5-AE8229BFE255}" dt="2023-11-28T04:53:42.743" v="4"/>
          <ac:spMkLst>
            <pc:docMk/>
            <pc:sldMk cId="2918694112" sldId="340"/>
            <ac:spMk id="11" creationId="{F9CCE1F1-57B6-A10C-DDD1-D4750A7E24A3}"/>
          </ac:spMkLst>
        </pc:spChg>
      </pc:sldChg>
    </pc:docChg>
  </pc:docChgLst>
  <pc:docChgLst>
    <pc:chgData name="奥田陽子" userId="5bf8eb3d-eb6b-4939-b4ac-48d545c81564" providerId="ADAL" clId="{58CFD22C-C538-4D14-AFD2-387DD90A4F70}"/>
    <pc:docChg chg="undo custSel modSld">
      <pc:chgData name="奥田陽子" userId="5bf8eb3d-eb6b-4939-b4ac-48d545c81564" providerId="ADAL" clId="{58CFD22C-C538-4D14-AFD2-387DD90A4F70}" dt="2024-04-03T04:59:48.873" v="3" actId="1076"/>
      <pc:docMkLst>
        <pc:docMk/>
      </pc:docMkLst>
      <pc:sldChg chg="modSp mod">
        <pc:chgData name="奥田陽子" userId="5bf8eb3d-eb6b-4939-b4ac-48d545c81564" providerId="ADAL" clId="{58CFD22C-C538-4D14-AFD2-387DD90A4F70}" dt="2024-04-03T04:59:48.873" v="3" actId="1076"/>
        <pc:sldMkLst>
          <pc:docMk/>
          <pc:sldMk cId="1520744523" sldId="345"/>
        </pc:sldMkLst>
        <pc:grpChg chg="mod">
          <ac:chgData name="奥田陽子" userId="5bf8eb3d-eb6b-4939-b4ac-48d545c81564" providerId="ADAL" clId="{58CFD22C-C538-4D14-AFD2-387DD90A4F70}" dt="2024-04-03T04:59:48.873" v="3" actId="1076"/>
          <ac:grpSpMkLst>
            <pc:docMk/>
            <pc:sldMk cId="1520744523" sldId="345"/>
            <ac:grpSpMk id="32" creationId="{71A81792-DA01-402D-A43D-216B293FB4AB}"/>
          </ac:grpSpMkLst>
        </pc:grpChg>
        <pc:picChg chg="mod">
          <ac:chgData name="奥田陽子" userId="5bf8eb3d-eb6b-4939-b4ac-48d545c81564" providerId="ADAL" clId="{58CFD22C-C538-4D14-AFD2-387DD90A4F70}" dt="2024-04-03T04:59:47.180" v="1" actId="1076"/>
          <ac:picMkLst>
            <pc:docMk/>
            <pc:sldMk cId="1520744523" sldId="345"/>
            <ac:picMk id="4" creationId="{7711D218-03D2-A64D-DA5A-A015126411C4}"/>
          </ac:picMkLst>
        </pc:picChg>
      </pc:sldChg>
    </pc:docChg>
  </pc:docChgLst>
  <pc:docChgLst>
    <pc:chgData name="寺田 勝也" userId="8c59538c-4358-4eb0-84dd-2e7cb114f0dc" providerId="ADAL" clId="{47526561-305B-446F-8843-0E27138F8F27}"/>
    <pc:docChg chg="modSld">
      <pc:chgData name="寺田 勝也" userId="8c59538c-4358-4eb0-84dd-2e7cb114f0dc" providerId="ADAL" clId="{47526561-305B-446F-8843-0E27138F8F27}" dt="2024-04-03T02:35:57.089" v="2" actId="1076"/>
      <pc:docMkLst>
        <pc:docMk/>
      </pc:docMkLst>
      <pc:sldChg chg="modSp mod">
        <pc:chgData name="寺田 勝也" userId="8c59538c-4358-4eb0-84dd-2e7cb114f0dc" providerId="ADAL" clId="{47526561-305B-446F-8843-0E27138F8F27}" dt="2024-04-03T02:35:57.089" v="2" actId="1076"/>
        <pc:sldMkLst>
          <pc:docMk/>
          <pc:sldMk cId="1520744523" sldId="345"/>
        </pc:sldMkLst>
        <pc:spChg chg="mod">
          <ac:chgData name="寺田 勝也" userId="8c59538c-4358-4eb0-84dd-2e7cb114f0dc" providerId="ADAL" clId="{47526561-305B-446F-8843-0E27138F8F27}" dt="2024-04-03T02:35:57.089" v="2" actId="1076"/>
          <ac:spMkLst>
            <pc:docMk/>
            <pc:sldMk cId="1520744523" sldId="345"/>
            <ac:spMk id="8" creationId="{0BD75A87-1998-B9E9-7BA8-4EA3FE036051}"/>
          </ac:spMkLst>
        </pc:spChg>
        <pc:spChg chg="mod">
          <ac:chgData name="寺田 勝也" userId="8c59538c-4358-4eb0-84dd-2e7cb114f0dc" providerId="ADAL" clId="{47526561-305B-446F-8843-0E27138F8F27}" dt="2024-04-03T02:35:57.089" v="2" actId="1076"/>
          <ac:spMkLst>
            <pc:docMk/>
            <pc:sldMk cId="1520744523" sldId="345"/>
            <ac:spMk id="10" creationId="{C5E95C9F-AB80-E30A-DB36-209BD945EFC5}"/>
          </ac:spMkLst>
        </pc:spChg>
        <pc:spChg chg="mod">
          <ac:chgData name="寺田 勝也" userId="8c59538c-4358-4eb0-84dd-2e7cb114f0dc" providerId="ADAL" clId="{47526561-305B-446F-8843-0E27138F8F27}" dt="2024-04-03T02:35:57.089" v="2" actId="1076"/>
          <ac:spMkLst>
            <pc:docMk/>
            <pc:sldMk cId="1520744523" sldId="345"/>
            <ac:spMk id="11" creationId="{F9CCE1F1-57B6-A10C-DDD1-D4750A7E24A3}"/>
          </ac:spMkLst>
        </pc:spChg>
        <pc:spChg chg="mod">
          <ac:chgData name="寺田 勝也" userId="8c59538c-4358-4eb0-84dd-2e7cb114f0dc" providerId="ADAL" clId="{47526561-305B-446F-8843-0E27138F8F27}" dt="2024-04-03T02:35:57.089" v="2" actId="1076"/>
          <ac:spMkLst>
            <pc:docMk/>
            <pc:sldMk cId="1520744523" sldId="345"/>
            <ac:spMk id="12" creationId="{67A064A2-3345-0E34-057C-D132D9CC42AD}"/>
          </ac:spMkLst>
        </pc:spChg>
        <pc:grpChg chg="mod">
          <ac:chgData name="寺田 勝也" userId="8c59538c-4358-4eb0-84dd-2e7cb114f0dc" providerId="ADAL" clId="{47526561-305B-446F-8843-0E27138F8F27}" dt="2024-04-03T02:35:57.089" v="2" actId="1076"/>
          <ac:grpSpMkLst>
            <pc:docMk/>
            <pc:sldMk cId="1520744523" sldId="345"/>
            <ac:grpSpMk id="3" creationId="{6EA3B73D-0032-3B4B-09E6-B142F5C7601D}"/>
          </ac:grpSpMkLst>
        </pc:grpChg>
        <pc:grpChg chg="mod">
          <ac:chgData name="寺田 勝也" userId="8c59538c-4358-4eb0-84dd-2e7cb114f0dc" providerId="ADAL" clId="{47526561-305B-446F-8843-0E27138F8F27}" dt="2024-04-03T02:35:57.089" v="2" actId="1076"/>
          <ac:grpSpMkLst>
            <pc:docMk/>
            <pc:sldMk cId="1520744523" sldId="345"/>
            <ac:grpSpMk id="6" creationId="{265B5FBC-297F-7458-6189-713A41C399A3}"/>
          </ac:grpSpMkLst>
        </pc:grpChg>
        <pc:grpChg chg="mod">
          <ac:chgData name="寺田 勝也" userId="8c59538c-4358-4eb0-84dd-2e7cb114f0dc" providerId="ADAL" clId="{47526561-305B-446F-8843-0E27138F8F27}" dt="2024-04-03T02:35:57.089" v="2" actId="1076"/>
          <ac:grpSpMkLst>
            <pc:docMk/>
            <pc:sldMk cId="1520744523" sldId="345"/>
            <ac:grpSpMk id="9" creationId="{CF608335-7414-7EE5-0CD2-75BB8DB6D4D2}"/>
          </ac:grpSpMkLst>
        </pc:grpChg>
        <pc:picChg chg="mod">
          <ac:chgData name="寺田 勝也" userId="8c59538c-4358-4eb0-84dd-2e7cb114f0dc" providerId="ADAL" clId="{47526561-305B-446F-8843-0E27138F8F27}" dt="2024-04-03T02:35:57.089" v="2" actId="1076"/>
          <ac:picMkLst>
            <pc:docMk/>
            <pc:sldMk cId="1520744523" sldId="345"/>
            <ac:picMk id="7" creationId="{E9818357-EC85-1F5E-9381-704C517757DD}"/>
          </ac:picMkLst>
        </pc:picChg>
        <pc:picChg chg="mod">
          <ac:chgData name="寺田 勝也" userId="8c59538c-4358-4eb0-84dd-2e7cb114f0dc" providerId="ADAL" clId="{47526561-305B-446F-8843-0E27138F8F27}" dt="2024-04-03T02:34:03.561" v="0" actId="1076"/>
          <ac:picMkLst>
            <pc:docMk/>
            <pc:sldMk cId="1520744523" sldId="345"/>
            <ac:picMk id="43" creationId="{9A50CC08-ED30-1226-9C35-0E93F77C73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5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5A26C80-77CC-FA58-0FC9-327A70DBD43F}"/>
              </a:ext>
            </a:extLst>
          </p:cNvPr>
          <p:cNvSpPr/>
          <p:nvPr/>
        </p:nvSpPr>
        <p:spPr>
          <a:xfrm>
            <a:off x="-15359" y="0"/>
            <a:ext cx="6873359" cy="8408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 descr="グリーン, 花 が含まれている画像&#10;&#10;自動的に生成された説明">
            <a:extLst>
              <a:ext uri="{FF2B5EF4-FFF2-40B4-BE49-F238E27FC236}">
                <a16:creationId xmlns:a16="http://schemas.microsoft.com/office/drawing/2014/main" id="{9A50CC08-ED30-1226-9C35-0E93F77C7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" r="38509" b="34964"/>
          <a:stretch/>
        </p:blipFill>
        <p:spPr>
          <a:xfrm rot="5400000">
            <a:off x="-918802" y="889186"/>
            <a:ext cx="8673504" cy="6893627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1A81792-DA01-402D-A43D-216B293FB4AB}"/>
              </a:ext>
            </a:extLst>
          </p:cNvPr>
          <p:cNvGrpSpPr/>
          <p:nvPr/>
        </p:nvGrpSpPr>
        <p:grpSpPr>
          <a:xfrm>
            <a:off x="4791491" y="1876351"/>
            <a:ext cx="873731" cy="3297552"/>
            <a:chOff x="7284874" y="1578005"/>
            <a:chExt cx="806521" cy="3043894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89446F55-5B26-4255-8908-6E1124B3C1C6}"/>
                </a:ext>
              </a:extLst>
            </p:cNvPr>
            <p:cNvSpPr/>
            <p:nvPr/>
          </p:nvSpPr>
          <p:spPr>
            <a:xfrm rot="16623454">
              <a:off x="6166188" y="2696691"/>
              <a:ext cx="3043894" cy="806521"/>
            </a:xfrm>
            <a:prstGeom prst="rect">
              <a:avLst/>
            </a:prstGeom>
            <a:gradFill flip="none" rotWithShape="1">
              <a:gsLst>
                <a:gs pos="0">
                  <a:srgbClr val="A0D44C"/>
                </a:gs>
                <a:gs pos="74000">
                  <a:srgbClr val="8BC32F"/>
                </a:gs>
                <a:gs pos="98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F85FC1E-48D3-483E-9254-B079B2117AE7}"/>
                </a:ext>
              </a:extLst>
            </p:cNvPr>
            <p:cNvSpPr txBox="1"/>
            <p:nvPr/>
          </p:nvSpPr>
          <p:spPr>
            <a:xfrm rot="423454">
              <a:off x="7321610" y="1778260"/>
              <a:ext cx="724459" cy="27235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90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癒しの空間を</a:t>
              </a:r>
            </a:p>
          </p:txBody>
        </p:sp>
      </p:grpSp>
      <p:pic>
        <p:nvPicPr>
          <p:cNvPr id="26" name="Picture 2" descr="コリスライブ | シニア向けオンラインレク">
            <a:extLst>
              <a:ext uri="{FF2B5EF4-FFF2-40B4-BE49-F238E27FC236}">
                <a16:creationId xmlns:a16="http://schemas.microsoft.com/office/drawing/2014/main" id="{5A15F4C4-394A-0646-8486-221E45C2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24" y="9472311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A3B73D-0032-3B4B-09E6-B142F5C7601D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65B5FBC-297F-7458-6189-713A41C399A3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BD75A87-1998-B9E9-7BA8-4EA3FE036051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CF608335-7414-7EE5-0CD2-75BB8DB6D4D2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C5E95C9F-AB80-E30A-DB36-209BD945EFC5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F9CCE1F1-57B6-A10C-DDD1-D4750A7E24A3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67A064A2-3345-0E34-057C-D132D9CC42AD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E9818357-EC85-1F5E-9381-704C51775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5519532-102A-4119-BC78-7DBF00D446EA}"/>
              </a:ext>
            </a:extLst>
          </p:cNvPr>
          <p:cNvGrpSpPr/>
          <p:nvPr/>
        </p:nvGrpSpPr>
        <p:grpSpPr>
          <a:xfrm>
            <a:off x="3720641" y="2282228"/>
            <a:ext cx="718210" cy="3610148"/>
            <a:chOff x="9015844" y="805897"/>
            <a:chExt cx="662963" cy="3332444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8FC66C9-05EB-42BB-B654-68DA19B781BA}"/>
                </a:ext>
              </a:extLst>
            </p:cNvPr>
            <p:cNvSpPr/>
            <p:nvPr/>
          </p:nvSpPr>
          <p:spPr>
            <a:xfrm rot="15553846">
              <a:off x="7685872" y="2181910"/>
              <a:ext cx="3332444" cy="580418"/>
            </a:xfrm>
            <a:prstGeom prst="rect">
              <a:avLst/>
            </a:prstGeom>
            <a:gradFill flip="none" rotWithShape="1">
              <a:gsLst>
                <a:gs pos="0">
                  <a:srgbClr val="BED54B"/>
                </a:gs>
                <a:gs pos="78000">
                  <a:srgbClr val="8BC32F"/>
                </a:gs>
                <a:gs pos="100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AD19D75B-CF92-4AFA-9771-21C5B8C3E564}"/>
                </a:ext>
              </a:extLst>
            </p:cNvPr>
            <p:cNvSpPr txBox="1"/>
            <p:nvPr/>
          </p:nvSpPr>
          <p:spPr>
            <a:xfrm rot="20953846">
              <a:off x="9015844" y="901127"/>
              <a:ext cx="662963" cy="31970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467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あなたにお届け♪</a:t>
              </a: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70721B52-2605-2EA5-7B70-C4C9FF92928B}"/>
              </a:ext>
            </a:extLst>
          </p:cNvPr>
          <p:cNvGrpSpPr/>
          <p:nvPr/>
        </p:nvGrpSpPr>
        <p:grpSpPr>
          <a:xfrm>
            <a:off x="266967" y="865004"/>
            <a:ext cx="6328977" cy="1192634"/>
            <a:chOff x="7717457" y="241657"/>
            <a:chExt cx="6328977" cy="1192634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9BEA2B9-EE1D-0DB7-6DDC-BA3A7376353A}"/>
                </a:ext>
              </a:extLst>
            </p:cNvPr>
            <p:cNvSpPr txBox="1"/>
            <p:nvPr/>
          </p:nvSpPr>
          <p:spPr>
            <a:xfrm>
              <a:off x="7717457" y="241657"/>
              <a:ext cx="6328977" cy="119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>
                  <a:ln w="190500">
                    <a:solidFill>
                      <a:srgbClr val="669900"/>
                    </a:solidFill>
                  </a:ln>
                  <a:solidFill>
                    <a:srgbClr val="0099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0BCC8092-5AF0-1795-89F4-E3938CEE87EE}"/>
                </a:ext>
              </a:extLst>
            </p:cNvPr>
            <p:cNvSpPr txBox="1"/>
            <p:nvPr/>
          </p:nvSpPr>
          <p:spPr>
            <a:xfrm>
              <a:off x="7717457" y="241657"/>
              <a:ext cx="6328977" cy="119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>
                  <a:ln w="88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8FB6C06B-8F53-443D-A25A-CB9B520990F5}"/>
                </a:ext>
              </a:extLst>
            </p:cNvPr>
            <p:cNvSpPr txBox="1"/>
            <p:nvPr/>
          </p:nvSpPr>
          <p:spPr>
            <a:xfrm>
              <a:off x="7717457" y="241657"/>
              <a:ext cx="6328977" cy="119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>
                  <a:solidFill>
                    <a:srgbClr val="8BC32F"/>
                  </a:solidFill>
                  <a:effectLst>
                    <a:outerShdw blurRad="50800" dist="38100" dir="2700000" algn="tl" rotWithShape="0">
                      <a:prstClr val="black">
                        <a:alpha val="14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38BB5211-9B05-78F4-D93E-D02DD6556E2C}"/>
              </a:ext>
            </a:extLst>
          </p:cNvPr>
          <p:cNvGrpSpPr/>
          <p:nvPr/>
        </p:nvGrpSpPr>
        <p:grpSpPr>
          <a:xfrm>
            <a:off x="1167282" y="179091"/>
            <a:ext cx="1899879" cy="825931"/>
            <a:chOff x="-3617261" y="-1193839"/>
            <a:chExt cx="1899879" cy="825931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C9B522EB-1B0A-EB50-9F9B-9A770C9953EA}"/>
                </a:ext>
              </a:extLst>
            </p:cNvPr>
            <p:cNvSpPr txBox="1"/>
            <p:nvPr/>
          </p:nvSpPr>
          <p:spPr>
            <a:xfrm rot="153592">
              <a:off x="-3617261" y="-1193839"/>
              <a:ext cx="1899879" cy="825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>
                  <a:ln w="82550">
                    <a:solidFill>
                      <a:srgbClr val="669900"/>
                    </a:solidFill>
                  </a:ln>
                  <a:solidFill>
                    <a:srgbClr val="BED54B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9ED02D7C-4D24-BF23-F78D-B2D76E68533A}"/>
                </a:ext>
              </a:extLst>
            </p:cNvPr>
            <p:cNvSpPr txBox="1"/>
            <p:nvPr/>
          </p:nvSpPr>
          <p:spPr>
            <a:xfrm rot="153592">
              <a:off x="-3617261" y="-1193839"/>
              <a:ext cx="1899879" cy="825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</p:grpSp>
      <p:pic>
        <p:nvPicPr>
          <p:cNvPr id="4" name="図 3" descr="人, 衣料, 持つ, 女性 が含まれている画像&#10;&#10;自動的に生成された説明">
            <a:extLst>
              <a:ext uri="{FF2B5EF4-FFF2-40B4-BE49-F238E27FC236}">
                <a16:creationId xmlns:a16="http://schemas.microsoft.com/office/drawing/2014/main" id="{7711D218-03D2-A64D-DA5A-A015126411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54" r="12766" b="7965"/>
          <a:stretch/>
        </p:blipFill>
        <p:spPr>
          <a:xfrm>
            <a:off x="-22122" y="2230392"/>
            <a:ext cx="5916004" cy="60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4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940E97-6B7F-4248-9C2A-28EC6C45363E}">
  <ds:schemaRefs>
    <ds:schemaRef ds:uri="aa497eed-f72d-442f-adf5-cc88fbf9cce6"/>
    <ds:schemaRef ds:uri="ccc50300-c016-41b3-baf7-1f053ea3de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12233B-9756-449A-B747-44D7DE8E5DE3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1812826-1197-4E61-B462-8930E42DF5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2</cp:revision>
  <cp:lastPrinted>2024-03-27T07:08:11Z</cp:lastPrinted>
  <dcterms:created xsi:type="dcterms:W3CDTF">2022-02-20T16:12:08Z</dcterms:created>
  <dcterms:modified xsi:type="dcterms:W3CDTF">2024-04-10T04:47:18Z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