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  <pc:spChg chg="mod">
          <ac:chgData name="奥田陽子" userId="5bf8eb3d-eb6b-4939-b4ac-48d545c81564" providerId="ADAL" clId="{39F94531-E81D-4F16-9857-BA435198381C}" dt="2024-01-15T06:31:10.359" v="1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  <pc:sldChg chg="modSp mod">
        <pc:chgData name="奥田陽子" userId="5bf8eb3d-eb6b-4939-b4ac-48d545c81564" providerId="ADAL" clId="{9128E482-C72C-4CFD-97D7-839A6B4276D6}" dt="2023-11-28T04:24:40.061" v="4"/>
        <pc:sldMkLst>
          <pc:docMk/>
          <pc:sldMk cId="508792531" sldId="340"/>
        </pc:sldMkLst>
        <pc:spChg chg="mod">
          <ac:chgData name="奥田陽子" userId="5bf8eb3d-eb6b-4939-b4ac-48d545c81564" providerId="ADAL" clId="{9128E482-C72C-4CFD-97D7-839A6B4276D6}" dt="2023-11-28T04:24:40.061" v="4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EC578C-735D-4B68-88E8-FAE5410247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9E280C-04AF-43DE-8EBF-06B6E337BFB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purl.org/dc/elements/1.1/"/>
    <ds:schemaRef ds:uri="http://schemas.microsoft.com/office/2006/metadata/properties"/>
    <ds:schemaRef ds:uri="http://schemas.microsoft.com/office/infopath/2007/PartnerControls"/>
    <ds:schemaRef ds:uri="aa497eed-f72d-442f-adf5-cc88fbf9cce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93</cp:revision>
  <dcterms:created xsi:type="dcterms:W3CDTF">2022-02-20T16:12:08Z</dcterms:created>
  <dcterms:modified xsi:type="dcterms:W3CDTF">2024-04-10T04:49:27Z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