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  <a:srgbClr val="C996F8"/>
    <a:srgbClr val="B03200"/>
    <a:srgbClr val="8BF22F"/>
    <a:srgbClr val="FA4700"/>
    <a:srgbClr val="F1B00D"/>
    <a:srgbClr val="F64C08"/>
    <a:srgbClr val="FC4810"/>
    <a:srgbClr val="FFD7D7"/>
    <a:srgbClr val="98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24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ECEEA-172B-99E6-616A-1AD0CF186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屋内, テーブル, 写真, 座る が含まれている画像&#10;&#10;自動的に生成された説明">
            <a:extLst>
              <a:ext uri="{FF2B5EF4-FFF2-40B4-BE49-F238E27FC236}">
                <a16:creationId xmlns:a16="http://schemas.microsoft.com/office/drawing/2014/main" id="{16747C58-FF4B-85B4-26DF-A2D56F48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9"/>
            <a:ext cx="6858000" cy="970014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BABF53-2BFE-E9AF-B41E-4EEEAE49084A}"/>
              </a:ext>
            </a:extLst>
          </p:cNvPr>
          <p:cNvSpPr/>
          <p:nvPr/>
        </p:nvSpPr>
        <p:spPr>
          <a:xfrm>
            <a:off x="0" y="8229600"/>
            <a:ext cx="6858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5DBDD43-C1F1-E2EF-EE92-9AE7D8E2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E9FD838-5BF2-9C99-E4AB-6795CE00A9F6}"/>
              </a:ext>
            </a:extLst>
          </p:cNvPr>
          <p:cNvGrpSpPr/>
          <p:nvPr/>
        </p:nvGrpSpPr>
        <p:grpSpPr>
          <a:xfrm>
            <a:off x="10160" y="8218358"/>
            <a:ext cx="6864765" cy="1687642"/>
            <a:chOff x="0" y="8218358"/>
            <a:chExt cx="6864765" cy="1687642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D7503416-5355-0F88-F235-1648E1C6E957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F94A2A22-5A15-E947-E13D-156985AA611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F8260D9C-7BE8-85B6-FB60-D00EFF70B76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15191DE9-223A-A8C6-33CD-C4D4E5F74D36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DFCB6950-7F60-F817-024E-C2981044449A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332B9898-C792-A0CD-96CB-5FE9AAE25831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12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81193F9-13A1-C326-6082-2AB280909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EBECAFD-A6E1-FE35-C381-2C173EEB9E69}"/>
              </a:ext>
            </a:extLst>
          </p:cNvPr>
          <p:cNvSpPr txBox="1"/>
          <p:nvPr/>
        </p:nvSpPr>
        <p:spPr>
          <a:xfrm>
            <a:off x="-4339590" y="4455914"/>
            <a:ext cx="7475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431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940E97-6B7F-4248-9C2A-28EC6C45363E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ccc50300-c016-41b3-baf7-1f053ea3de53"/>
    <ds:schemaRef ds:uri="aa497eed-f72d-442f-adf5-cc88fbf9cce6"/>
  </ds:schemaRefs>
</ds:datastoreItem>
</file>

<file path=customXml/itemProps2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2EBC87-27B9-4198-B4F8-E5AFBECD8449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18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5</cp:revision>
  <dcterms:created xsi:type="dcterms:W3CDTF">2022-02-20T16:12:08Z</dcterms:created>
  <dcterms:modified xsi:type="dcterms:W3CDTF">2024-04-23T05:20:13Z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