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8B1E7-67E8-4F22-BBC6-74EDD46E35C5}" v="2" dt="2023-11-28T04:24:19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B08DF0E9-4349-435B-A7BB-35C4D89ED05A}"/>
    <pc:docChg chg="modSld">
      <pc:chgData name="奥田陽子" userId="5bf8eb3d-eb6b-4939-b4ac-48d545c81564" providerId="ADAL" clId="{B08DF0E9-4349-435B-A7BB-35C4D89ED05A}" dt="2023-10-26T06:40:39.250" v="8" actId="20577"/>
      <pc:docMkLst>
        <pc:docMk/>
      </pc:docMkLst>
      <pc:sldChg chg="modSp mod">
        <pc:chgData name="奥田陽子" userId="5bf8eb3d-eb6b-4939-b4ac-48d545c81564" providerId="ADAL" clId="{B08DF0E9-4349-435B-A7BB-35C4D89ED05A}" dt="2023-10-26T06:40:39.250" v="8" actId="20577"/>
        <pc:sldMkLst>
          <pc:docMk/>
          <pc:sldMk cId="3991624119" sldId="321"/>
        </pc:sldMkLst>
        <pc:spChg chg="mod">
          <ac:chgData name="奥田陽子" userId="5bf8eb3d-eb6b-4939-b4ac-48d545c81564" providerId="ADAL" clId="{B08DF0E9-4349-435B-A7BB-35C4D89ED05A}" dt="2023-10-26T06:40:39.250" v="8" actId="20577"/>
          <ac:spMkLst>
            <pc:docMk/>
            <pc:sldMk cId="3991624119" sldId="321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E988B1E7-67E8-4F22-BBC6-74EDD46E35C5}"/>
    <pc:docChg chg="modSld">
      <pc:chgData name="奥田陽子" userId="5bf8eb3d-eb6b-4939-b4ac-48d545c81564" providerId="ADAL" clId="{E988B1E7-67E8-4F22-BBC6-74EDD46E35C5}" dt="2023-11-28T04:24:19.638" v="4"/>
      <pc:docMkLst>
        <pc:docMk/>
      </pc:docMkLst>
      <pc:sldChg chg="modSp mod">
        <pc:chgData name="奥田陽子" userId="5bf8eb3d-eb6b-4939-b4ac-48d545c81564" providerId="ADAL" clId="{E988B1E7-67E8-4F22-BBC6-74EDD46E35C5}" dt="2023-11-28T04:24:19.638" v="4"/>
        <pc:sldMkLst>
          <pc:docMk/>
          <pc:sldMk cId="3991624119" sldId="321"/>
        </pc:sldMkLst>
        <pc:spChg chg="mod">
          <ac:chgData name="奥田陽子" userId="5bf8eb3d-eb6b-4939-b4ac-48d545c81564" providerId="ADAL" clId="{E988B1E7-67E8-4F22-BBC6-74EDD46E35C5}" dt="2023-11-28T04:24:19.638" v="4"/>
          <ac:spMkLst>
            <pc:docMk/>
            <pc:sldMk cId="3991624119" sldId="321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B0FF0-31E9-4AA8-B768-6A5C0B3F998D}">
  <ds:schemaRefs>
    <ds:schemaRef ds:uri="http://schemas.microsoft.com/office/2006/documentManagement/types"/>
    <ds:schemaRef ds:uri="http://purl.org/dc/terms/"/>
    <ds:schemaRef ds:uri="ccc50300-c016-41b3-baf7-1f053ea3de53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a497eed-f72d-442f-adf5-cc88fbf9cce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B62F9-83F9-439F-91CE-AF7700A68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HGPｺﾞｼｯｸE</vt:lpstr>
      <vt:lpstr>HGS明朝B</vt:lpstr>
      <vt:lpstr>Hiragino Kaku Gothic Pro W3</vt:lpstr>
      <vt:lpstr>ヒラギノ角ゴ Std W8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64</cp:revision>
  <dcterms:created xsi:type="dcterms:W3CDTF">2022-02-20T16:12:08Z</dcterms:created>
  <dcterms:modified xsi:type="dcterms:W3CDTF">2024-04-10T04:55:59Z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