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341" r:id="rId4"/>
  </p:sldIdLst>
  <p:sldSz cx="6858000" cy="9906000" type="A4"/>
  <p:notesSz cx="6799263" cy="99298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66"/>
    <a:srgbClr val="FFFFFF"/>
    <a:srgbClr val="F1B00D"/>
    <a:srgbClr val="FA4700"/>
    <a:srgbClr val="F64C08"/>
    <a:srgbClr val="B03200"/>
    <a:srgbClr val="FC4810"/>
    <a:srgbClr val="FFD7D7"/>
    <a:srgbClr val="981E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2C9B795-9602-43F0-BA69-CB769AD7DD83}" v="2" dt="2023-11-28T04:23:59.2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4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72C9B795-9602-43F0-BA69-CB769AD7DD83}"/>
    <pc:docChg chg="modSld">
      <pc:chgData name="奥田陽子" userId="5bf8eb3d-eb6b-4939-b4ac-48d545c81564" providerId="ADAL" clId="{72C9B795-9602-43F0-BA69-CB769AD7DD83}" dt="2023-11-28T04:23:59.222" v="4"/>
      <pc:docMkLst>
        <pc:docMk/>
      </pc:docMkLst>
      <pc:sldChg chg="modSp mod">
        <pc:chgData name="奥田陽子" userId="5bf8eb3d-eb6b-4939-b4ac-48d545c81564" providerId="ADAL" clId="{72C9B795-9602-43F0-BA69-CB769AD7DD83}" dt="2023-11-28T04:23:59.222" v="4"/>
        <pc:sldMkLst>
          <pc:docMk/>
          <pc:sldMk cId="3083796334" sldId="341"/>
        </pc:sldMkLst>
        <pc:spChg chg="mod">
          <ac:chgData name="奥田陽子" userId="5bf8eb3d-eb6b-4939-b4ac-48d545c81564" providerId="ADAL" clId="{72C9B795-9602-43F0-BA69-CB769AD7DD83}" dt="2023-11-28T04:23:59.222" v="4"/>
          <ac:spMkLst>
            <pc:docMk/>
            <pc:sldMk cId="3083796334" sldId="341"/>
            <ac:spMk id="22" creationId="{90839629-82A1-4A3A-7618-0FD3B5F8386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4.wdp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microsoft.com/office/2007/relationships/hdphoto" Target="../media/hdphoto1.wdp"/><Relationship Id="rId12" Type="http://schemas.openxmlformats.org/officeDocument/2006/relationships/image" Target="../media/image8.png"/><Relationship Id="rId17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5" Type="http://schemas.microsoft.com/office/2007/relationships/hdphoto" Target="../media/hdphoto5.wdp"/><Relationship Id="rId10" Type="http://schemas.openxmlformats.org/officeDocument/2006/relationships/image" Target="../media/image7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グラフィックス 9">
            <a:extLst>
              <a:ext uri="{FF2B5EF4-FFF2-40B4-BE49-F238E27FC236}">
                <a16:creationId xmlns:a16="http://schemas.microsoft.com/office/drawing/2014/main" id="{1F8F32FF-FE45-3987-193E-0FD05FC7E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535" t="396" r="6426" b="19191"/>
          <a:stretch/>
        </p:blipFill>
        <p:spPr>
          <a:xfrm>
            <a:off x="-10616" y="61158"/>
            <a:ext cx="6892792" cy="991092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A9E3F8D-2EAE-EC89-2C73-360AD35EE692}"/>
              </a:ext>
            </a:extLst>
          </p:cNvPr>
          <p:cNvSpPr/>
          <p:nvPr/>
        </p:nvSpPr>
        <p:spPr>
          <a:xfrm>
            <a:off x="16430" y="54564"/>
            <a:ext cx="6841569" cy="97902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D4050D86-0E72-9C82-90B9-6D84F027C3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3520" y="250984"/>
            <a:ext cx="7519277" cy="2349774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6C8DCF10-39BB-402D-3DFD-0C108B1FA1AE}"/>
              </a:ext>
            </a:extLst>
          </p:cNvPr>
          <p:cNvSpPr/>
          <p:nvPr/>
        </p:nvSpPr>
        <p:spPr>
          <a:xfrm>
            <a:off x="0" y="8218358"/>
            <a:ext cx="6849775" cy="16876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61391EDA-BB14-E8F5-28B8-2DC8FCE68677}"/>
              </a:ext>
            </a:extLst>
          </p:cNvPr>
          <p:cNvGrpSpPr/>
          <p:nvPr/>
        </p:nvGrpSpPr>
        <p:grpSpPr>
          <a:xfrm>
            <a:off x="14989" y="8391112"/>
            <a:ext cx="6849776" cy="1273897"/>
            <a:chOff x="-1" y="8421092"/>
            <a:chExt cx="6849776" cy="1273897"/>
          </a:xfrm>
        </p:grpSpPr>
        <p:sp>
          <p:nvSpPr>
            <p:cNvPr id="19" name="テキスト ボックス 18">
              <a:extLst>
                <a:ext uri="{FF2B5EF4-FFF2-40B4-BE49-F238E27FC236}">
                  <a16:creationId xmlns:a16="http://schemas.microsoft.com/office/drawing/2014/main" id="{AB892502-39EA-1DE3-D634-6C113EAD671E}"/>
                </a:ext>
              </a:extLst>
            </p:cNvPr>
            <p:cNvSpPr txBox="1"/>
            <p:nvPr/>
          </p:nvSpPr>
          <p:spPr>
            <a:xfrm>
              <a:off x="-1" y="8421092"/>
              <a:ext cx="68497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0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開催日時</a:t>
              </a:r>
            </a:p>
          </p:txBody>
        </p:sp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90839629-82A1-4A3A-7618-0FD3B5F83866}"/>
                </a:ext>
              </a:extLst>
            </p:cNvPr>
            <p:cNvSpPr txBox="1"/>
            <p:nvPr/>
          </p:nvSpPr>
          <p:spPr>
            <a:xfrm>
              <a:off x="-1" y="8721394"/>
              <a:ext cx="68386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2024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年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6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日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月</a:t>
              </a:r>
              <a:r>
                <a:rPr kumimoji="1" lang="en-US" altLang="ja-JP" sz="36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8C312190-401C-6C29-11B0-0626AE531C85}"/>
                </a:ext>
              </a:extLst>
            </p:cNvPr>
            <p:cNvSpPr txBox="1"/>
            <p:nvPr/>
          </p:nvSpPr>
          <p:spPr>
            <a:xfrm>
              <a:off x="0" y="9233324"/>
              <a:ext cx="68497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30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分～午前</a:t>
              </a:r>
              <a:r>
                <a:rPr kumimoji="1" lang="en-US" altLang="ja-JP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11</a:t>
              </a:r>
              <a:r>
                <a:rPr kumimoji="1" lang="ja-JP" altLang="en-US" sz="2400" b="1" dirty="0">
                  <a:latin typeface="メイリオ" panose="020B0604030504040204" pitchFamily="50" charset="-128"/>
                  <a:ea typeface="メイリオ" panose="020B0604030504040204" pitchFamily="50" charset="-128"/>
                </a:rPr>
                <a:t>時</a:t>
              </a:r>
            </a:p>
          </p:txBody>
        </p:sp>
      </p:grpSp>
      <p:pic>
        <p:nvPicPr>
          <p:cNvPr id="18" name="図 17" descr="テキスト&#10;&#10;自動的に生成された説明">
            <a:extLst>
              <a:ext uri="{FF2B5EF4-FFF2-40B4-BE49-F238E27FC236}">
                <a16:creationId xmlns:a16="http://schemas.microsoft.com/office/drawing/2014/main" id="{C842F677-F188-8926-59FE-AE41B8506C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795" y="67259"/>
            <a:ext cx="2057985" cy="63155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 descr="帽子をかぶっている男性&#10;&#10;自動的に生成された説明">
            <a:extLst>
              <a:ext uri="{FF2B5EF4-FFF2-40B4-BE49-F238E27FC236}">
                <a16:creationId xmlns:a16="http://schemas.microsoft.com/office/drawing/2014/main" id="{BD47EC66-51A1-3D8A-AC61-EA625002B7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44" t="6581" r="35502" b="26492"/>
          <a:stretch/>
        </p:blipFill>
        <p:spPr>
          <a:xfrm rot="21298381">
            <a:off x="1266535" y="3053257"/>
            <a:ext cx="4662956" cy="4776182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55D7B1CB-B7E9-833F-4B9E-8CE7083C634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99" t="25406" r="50085" b="27133"/>
          <a:stretch/>
        </p:blipFill>
        <p:spPr>
          <a:xfrm rot="5400000">
            <a:off x="-22809" y="3535267"/>
            <a:ext cx="2106280" cy="206066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82E59702-CBA7-5ADE-0F1B-E1793F43701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03" t="12576" r="27945" b="57919"/>
          <a:stretch/>
        </p:blipFill>
        <p:spPr>
          <a:xfrm rot="21262935">
            <a:off x="183234" y="5583082"/>
            <a:ext cx="1832390" cy="1852552"/>
          </a:xfrm>
          <a:prstGeom prst="ellipse">
            <a:avLst/>
          </a:prstGeom>
          <a:solidFill>
            <a:srgbClr val="FFFFFF">
              <a:shade val="85000"/>
            </a:srgbClr>
          </a:solidFill>
          <a:ln w="1905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  <a:softEdge rad="63500"/>
          </a:effectLst>
        </p:spPr>
      </p:pic>
      <p:pic>
        <p:nvPicPr>
          <p:cNvPr id="20" name="図 19" descr="青いシャツを着た少年&#10;&#10;自動的に生成された説明">
            <a:extLst>
              <a:ext uri="{FF2B5EF4-FFF2-40B4-BE49-F238E27FC236}">
                <a16:creationId xmlns:a16="http://schemas.microsoft.com/office/drawing/2014/main" id="{0B498478-189A-26BE-7996-3E67B55064A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07" b="99299" l="4480" r="89785">
                        <a14:foregroundMark x1="11290" y1="93170" x2="30824" y2="95972"/>
                        <a14:foregroundMark x1="5376" y1="96848" x2="4480" y2="99299"/>
                        <a14:foregroundMark x1="43907" y1="90543" x2="51971" y2="88441"/>
                        <a14:foregroundMark x1="35305" y1="81086" x2="44982" y2="95972"/>
                        <a14:foregroundMark x1="44982" y1="95972" x2="54480" y2="87741"/>
                        <a14:foregroundMark x1="54480" y1="87741" x2="55556" y2="84238"/>
                        <a14:foregroundMark x1="58065" y1="79860" x2="52867" y2="9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12" t="17154" r="7669" b="8399"/>
          <a:stretch/>
        </p:blipFill>
        <p:spPr>
          <a:xfrm>
            <a:off x="618565" y="1680883"/>
            <a:ext cx="2398372" cy="2255184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3" name="図 12" descr="水, 男, 波, 横たわる が含まれている画像&#10;&#10;自動的に生成された説明">
            <a:extLst>
              <a:ext uri="{FF2B5EF4-FFF2-40B4-BE49-F238E27FC236}">
                <a16:creationId xmlns:a16="http://schemas.microsoft.com/office/drawing/2014/main" id="{FB96D165-A4F5-98D0-7545-6BDA2DDE817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099" t="40126" r="56030" b="31387"/>
          <a:stretch/>
        </p:blipFill>
        <p:spPr>
          <a:xfrm rot="5400000">
            <a:off x="4583287" y="3115913"/>
            <a:ext cx="1806455" cy="1855460"/>
          </a:xfrm>
          <a:prstGeom prst="ellipse">
            <a:avLst/>
          </a:prstGeom>
          <a:effectLst>
            <a:softEdge rad="63500"/>
          </a:effectLst>
        </p:spPr>
      </p:pic>
      <p:pic>
        <p:nvPicPr>
          <p:cNvPr id="14" name="図 13" descr="カラフルなドレスを着た女の子&#10;&#10;中程度の精度で自動的に生成された説明">
            <a:extLst>
              <a:ext uri="{FF2B5EF4-FFF2-40B4-BE49-F238E27FC236}">
                <a16:creationId xmlns:a16="http://schemas.microsoft.com/office/drawing/2014/main" id="{F75BC3B6-D901-4F7D-0662-E74066B402A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13" t="12460" r="30978" b="43479"/>
          <a:stretch/>
        </p:blipFill>
        <p:spPr>
          <a:xfrm>
            <a:off x="5207130" y="6355412"/>
            <a:ext cx="1650870" cy="1678122"/>
          </a:xfrm>
          <a:prstGeom prst="ellipse">
            <a:avLst/>
          </a:prstGeom>
          <a:ln>
            <a:noFill/>
          </a:ln>
          <a:effectLst>
            <a:softEdge rad="63500"/>
          </a:effectLst>
        </p:spPr>
      </p:pic>
      <p:pic>
        <p:nvPicPr>
          <p:cNvPr id="12" name="図 11" descr="ポーズをとる男性&#10;&#10;中程度の精度で自動的に生成された説明">
            <a:extLst>
              <a:ext uri="{FF2B5EF4-FFF2-40B4-BE49-F238E27FC236}">
                <a16:creationId xmlns:a16="http://schemas.microsoft.com/office/drawing/2014/main" id="{57F5347D-C098-C801-6EEC-051CB107593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500" t="12240" r="35395" b="48576"/>
          <a:stretch/>
        </p:blipFill>
        <p:spPr>
          <a:xfrm rot="21177685">
            <a:off x="5162165" y="4589585"/>
            <a:ext cx="1787166" cy="1911384"/>
          </a:xfrm>
          <a:prstGeom prst="ellipse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softEdge rad="63500"/>
          </a:effec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F48EB3B-A0A4-C85F-1B4A-99436CC6E40E}"/>
              </a:ext>
            </a:extLst>
          </p:cNvPr>
          <p:cNvSpPr txBox="1"/>
          <p:nvPr/>
        </p:nvSpPr>
        <p:spPr>
          <a:xfrm>
            <a:off x="652175" y="6519144"/>
            <a:ext cx="5670408" cy="89255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コリスライブが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  <a:p>
            <a:pPr algn="ctr"/>
            <a:r>
              <a:rPr kumimoji="1" lang="ja-JP" altLang="en-US" sz="4000" b="1" spc="300" dirty="0">
                <a:solidFill>
                  <a:srgbClr val="FF0066"/>
                </a:solidFill>
                <a:effectLst>
                  <a:glow rad="228600">
                    <a:schemeClr val="bg1"/>
                  </a:glow>
                </a:effectLst>
                <a:latin typeface="小塚ゴシック Pro H" panose="020B0800000000000000" pitchFamily="34" charset="-128"/>
                <a:ea typeface="小塚ゴシック Pro H" panose="020B0800000000000000" pitchFamily="34" charset="-128"/>
              </a:rPr>
              <a:t>朝の番組をお届け</a:t>
            </a:r>
            <a:endParaRPr kumimoji="1" lang="en-US" altLang="ja-JP" sz="4000" b="1" spc="300" dirty="0">
              <a:solidFill>
                <a:srgbClr val="FF0066"/>
              </a:solidFill>
              <a:effectLst>
                <a:glow rad="228600">
                  <a:schemeClr val="bg1"/>
                </a:glow>
              </a:effectLst>
              <a:latin typeface="小塚ゴシック Pro H" panose="020B0800000000000000" pitchFamily="34" charset="-128"/>
              <a:ea typeface="小塚ゴシック Pro H" panose="020B0800000000000000" pitchFamily="34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0095B97C-4B5C-EBF1-4B4D-3E8439D29CE2}"/>
              </a:ext>
            </a:extLst>
          </p:cNvPr>
          <p:cNvSpPr txBox="1"/>
          <p:nvPr/>
        </p:nvSpPr>
        <p:spPr>
          <a:xfrm>
            <a:off x="4289220" y="2524072"/>
            <a:ext cx="32311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出演</a:t>
            </a:r>
            <a:endParaRPr kumimoji="1" lang="en-US" altLang="ja-JP" sz="2400" spc="300" dirty="0">
              <a:solidFill>
                <a:schemeClr val="bg1"/>
              </a:solidFill>
              <a:effectLst>
                <a:glow rad="228600">
                  <a:srgbClr val="7030A0">
                    <a:alpha val="70000"/>
                  </a:srgbClr>
                </a:glow>
              </a:effectLst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r>
              <a:rPr kumimoji="1" lang="ja-JP" altLang="en-US" sz="4000" spc="300" dirty="0">
                <a:solidFill>
                  <a:schemeClr val="bg1"/>
                </a:solidFill>
                <a:effectLst>
                  <a:glow rad="228600">
                    <a:srgbClr val="7030A0">
                      <a:alpha val="70000"/>
                    </a:srgbClr>
                  </a:glow>
                </a:effectLst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星カオル</a:t>
            </a:r>
          </a:p>
        </p:txBody>
      </p:sp>
    </p:spTree>
    <p:extLst>
      <p:ext uri="{BB962C8B-B14F-4D97-AF65-F5344CB8AC3E}">
        <p14:creationId xmlns:p14="http://schemas.microsoft.com/office/powerpoint/2010/main" val="30837963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BBBD15F-7DC1-46FC-A42D-8695063B055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414CC00-A22B-4391-AEE2-43294C86AF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1694</TotalTime>
  <Words>30</Words>
  <Application>Microsoft Office PowerPoint</Application>
  <PresentationFormat>A4 210 x 297 mm</PresentationFormat>
  <Paragraphs>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HGP創英角ｺﾞｼｯｸUB</vt:lpstr>
      <vt:lpstr>メイリオ</vt:lpstr>
      <vt:lpstr>小塚ゴシック Pro H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66</cp:revision>
  <cp:lastPrinted>2023-04-22T05:57:36Z</cp:lastPrinted>
  <dcterms:created xsi:type="dcterms:W3CDTF">2022-02-20T16:12:08Z</dcterms:created>
  <dcterms:modified xsi:type="dcterms:W3CDTF">2024-04-10T04:55:19Z</dcterms:modified>
</cp:coreProperties>
</file>