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39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4000C2C1-EF9C-4831-9471-4D9D0D2A683A}"/>
    <pc:docChg chg="modSld">
      <pc:chgData name="奥田陽子" userId="5bf8eb3d-eb6b-4939-b4ac-48d545c81564" providerId="ADAL" clId="{4000C2C1-EF9C-4831-9471-4D9D0D2A683A}" dt="2024-01-15T06:30:27.548" v="58" actId="20577"/>
      <pc:docMkLst>
        <pc:docMk/>
      </pc:docMkLst>
      <pc:sldChg chg="modSp mod">
        <pc:chgData name="奥田陽子" userId="5bf8eb3d-eb6b-4939-b4ac-48d545c81564" providerId="ADAL" clId="{4000C2C1-EF9C-4831-9471-4D9D0D2A683A}" dt="2024-01-15T06:30:27.548" v="58" actId="20577"/>
        <pc:sldMkLst>
          <pc:docMk/>
          <pc:sldMk cId="2797974748" sldId="339"/>
        </pc:sldMkLst>
        <pc:spChg chg="mod">
          <ac:chgData name="奥田陽子" userId="5bf8eb3d-eb6b-4939-b4ac-48d545c81564" providerId="ADAL" clId="{4000C2C1-EF9C-4831-9471-4D9D0D2A683A}" dt="2024-01-15T06:30:27.548" v="58" actId="20577"/>
          <ac:spMkLst>
            <pc:docMk/>
            <pc:sldMk cId="2797974748" sldId="339"/>
            <ac:spMk id="22" creationId="{E4893495-F2CA-62D8-B64A-AE8A020CFEE6}"/>
          </ac:spMkLst>
        </pc:spChg>
      </pc:sldChg>
    </pc:docChg>
  </pc:docChgLst>
  <pc:docChgLst>
    <pc:chgData name="奥田陽子" userId="5bf8eb3d-eb6b-4939-b4ac-48d545c81564" providerId="ADAL" clId="{610D3AE7-3B41-451B-9046-3D9322233907}"/>
    <pc:docChg chg="modSld">
      <pc:chgData name="奥田陽子" userId="5bf8eb3d-eb6b-4939-b4ac-48d545c81564" providerId="ADAL" clId="{610D3AE7-3B41-451B-9046-3D9322233907}" dt="2023-11-28T04:52:53.697" v="4"/>
      <pc:docMkLst>
        <pc:docMk/>
      </pc:docMkLst>
      <pc:sldChg chg="modSp mod">
        <pc:chgData name="奥田陽子" userId="5bf8eb3d-eb6b-4939-b4ac-48d545c81564" providerId="ADAL" clId="{610D3AE7-3B41-451B-9046-3D9322233907}" dt="2023-11-28T04:52:53.697" v="4"/>
        <pc:sldMkLst>
          <pc:docMk/>
          <pc:sldMk cId="2797974748" sldId="339"/>
        </pc:sldMkLst>
        <pc:spChg chg="mod">
          <ac:chgData name="奥田陽子" userId="5bf8eb3d-eb6b-4939-b4ac-48d545c81564" providerId="ADAL" clId="{610D3AE7-3B41-451B-9046-3D9322233907}" dt="2023-11-28T04:52:53.697" v="4"/>
          <ac:spMkLst>
            <pc:docMk/>
            <pc:sldMk cId="2797974748" sldId="339"/>
            <ac:spMk id="22" creationId="{E4893495-F2CA-62D8-B64A-AE8A020CFEE6}"/>
          </ac:spMkLst>
        </pc:spChg>
      </pc:sldChg>
    </pc:docChg>
  </pc:docChgLst>
  <pc:docChgLst>
    <pc:chgData name="奥田陽子" userId="5bf8eb3d-eb6b-4939-b4ac-48d545c81564" providerId="ADAL" clId="{8770B20B-8B9B-4C72-87A4-58279BA6E9CA}"/>
    <pc:docChg chg="modSld">
      <pc:chgData name="奥田陽子" userId="5bf8eb3d-eb6b-4939-b4ac-48d545c81564" providerId="ADAL" clId="{8770B20B-8B9B-4C72-87A4-58279BA6E9CA}" dt="2024-03-15T01:15:32.904" v="11" actId="20577"/>
      <pc:docMkLst>
        <pc:docMk/>
      </pc:docMkLst>
      <pc:sldChg chg="modSp mod">
        <pc:chgData name="奥田陽子" userId="5bf8eb3d-eb6b-4939-b4ac-48d545c81564" providerId="ADAL" clId="{8770B20B-8B9B-4C72-87A4-58279BA6E9CA}" dt="2024-03-15T01:15:32.904" v="11" actId="20577"/>
        <pc:sldMkLst>
          <pc:docMk/>
          <pc:sldMk cId="2797974748" sldId="339"/>
        </pc:sldMkLst>
        <pc:spChg chg="mod">
          <ac:chgData name="奥田陽子" userId="5bf8eb3d-eb6b-4939-b4ac-48d545c81564" providerId="ADAL" clId="{8770B20B-8B9B-4C72-87A4-58279BA6E9CA}" dt="2024-03-15T01:15:32.904" v="11" actId="20577"/>
          <ac:spMkLst>
            <pc:docMk/>
            <pc:sldMk cId="2797974748" sldId="339"/>
            <ac:spMk id="22" creationId="{E4893495-F2CA-62D8-B64A-AE8A020CFEE6}"/>
          </ac:spMkLst>
        </pc:spChg>
      </pc:sldChg>
    </pc:docChg>
  </pc:docChgLst>
  <pc:docChgLst>
    <pc:chgData name="奥田陽子" userId="5bf8eb3d-eb6b-4939-b4ac-48d545c81564" providerId="ADAL" clId="{D9039AC0-AD13-4F8F-8C45-F40C1EB397A0}"/>
    <pc:docChg chg="modSld">
      <pc:chgData name="奥田陽子" userId="5bf8eb3d-eb6b-4939-b4ac-48d545c81564" providerId="ADAL" clId="{D9039AC0-AD13-4F8F-8C45-F40C1EB397A0}" dt="2023-10-26T04:35:05.365" v="11" actId="20577"/>
      <pc:docMkLst>
        <pc:docMk/>
      </pc:docMkLst>
      <pc:sldChg chg="modSp mod">
        <pc:chgData name="奥田陽子" userId="5bf8eb3d-eb6b-4939-b4ac-48d545c81564" providerId="ADAL" clId="{D9039AC0-AD13-4F8F-8C45-F40C1EB397A0}" dt="2023-10-26T04:35:05.365" v="11" actId="20577"/>
        <pc:sldMkLst>
          <pc:docMk/>
          <pc:sldMk cId="2797974748" sldId="339"/>
        </pc:sldMkLst>
        <pc:spChg chg="mod">
          <ac:chgData name="奥田陽子" userId="5bf8eb3d-eb6b-4939-b4ac-48d545c81564" providerId="ADAL" clId="{D9039AC0-AD13-4F8F-8C45-F40C1EB397A0}" dt="2023-10-26T04:35:05.365" v="11" actId="20577"/>
          <ac:spMkLst>
            <pc:docMk/>
            <pc:sldMk cId="2797974748" sldId="339"/>
            <ac:spMk id="22" creationId="{E4893495-F2CA-62D8-B64A-AE8A020CFEE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2024/4/10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時計, メーター が含まれている画像&#10;&#10;自動的に生成された説明">
            <a:extLst>
              <a:ext uri="{FF2B5EF4-FFF2-40B4-BE49-F238E27FC236}">
                <a16:creationId xmlns:a16="http://schemas.microsoft.com/office/drawing/2014/main" id="{683D5A7A-79D4-A04F-35DB-855245686A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97"/>
          <a:stretch/>
        </p:blipFill>
        <p:spPr>
          <a:xfrm rot="16200000">
            <a:off x="-673250" y="660281"/>
            <a:ext cx="8229033" cy="690846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EAF409C7-0346-D5BA-4F6F-5B4B3002C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000"/>
                    </a14:imgEffect>
                    <a14:imgEffect>
                      <a14:saturation sat="108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3" t="3753" r="40672" b="10633"/>
          <a:stretch/>
        </p:blipFill>
        <p:spPr>
          <a:xfrm rot="5400000">
            <a:off x="325683" y="1766970"/>
            <a:ext cx="6231487" cy="6096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3C5FF7AB-CC09-4402-AB42-2713154CBFDC}"/>
              </a:ext>
            </a:extLst>
          </p:cNvPr>
          <p:cNvGrpSpPr/>
          <p:nvPr/>
        </p:nvGrpSpPr>
        <p:grpSpPr>
          <a:xfrm>
            <a:off x="61746" y="6421943"/>
            <a:ext cx="6399809" cy="1099843"/>
            <a:chOff x="1729783" y="4893189"/>
            <a:chExt cx="6215576" cy="1158812"/>
          </a:xfrm>
        </p:grpSpPr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FF20E6C4-91ED-4862-9683-4A3F3EEC5FE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93DA6782-322E-42A6-AE87-9F627D81F67C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E9279290-A48F-41C7-82DA-2618AE0B8FE6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6B554329-457D-4FC7-BB6A-2C9AA0AC721C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1430CEA3-4FA1-4EEE-B755-F8CB49FF4E81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075310E6-497F-4F3C-984B-E3C5DEECF411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04D06210-3161-4963-BC9A-21418EFB8302}"/>
              </a:ext>
            </a:extLst>
          </p:cNvPr>
          <p:cNvGrpSpPr/>
          <p:nvPr/>
        </p:nvGrpSpPr>
        <p:grpSpPr>
          <a:xfrm rot="423454">
            <a:off x="5190470" y="2523320"/>
            <a:ext cx="1116241" cy="3594554"/>
            <a:chOff x="5409534" y="2457268"/>
            <a:chExt cx="1030377" cy="3318050"/>
          </a:xfrm>
        </p:grpSpPr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BA56F7C3-5B48-4221-91C4-B3DDBCF066D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730E5BE7-00A8-4111-BF4E-81E2E4D79140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F89EBB3C-DC84-467F-817F-DA20BC3C6C3E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3AF3A9B1-ED1A-4025-B544-3F9B5D4C537B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56" name="正方形/長方形 55">
                <a:extLst>
                  <a:ext uri="{FF2B5EF4-FFF2-40B4-BE49-F238E27FC236}">
                    <a16:creationId xmlns:a16="http://schemas.microsoft.com/office/drawing/2014/main" id="{922CA65E-E14D-48F5-B2D0-0E9D4297DC7E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B1F0F4E-E036-47A6-85AE-D33559805FDE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BEF082C-B6F1-6069-FF92-FA2C5CFDD0DF}"/>
              </a:ext>
            </a:extLst>
          </p:cNvPr>
          <p:cNvGrpSpPr/>
          <p:nvPr/>
        </p:nvGrpSpPr>
        <p:grpSpPr>
          <a:xfrm>
            <a:off x="1723903" y="468103"/>
            <a:ext cx="3384260" cy="559064"/>
            <a:chOff x="1833403" y="830352"/>
            <a:chExt cx="3123932" cy="516059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CC1F2AC-764B-6A93-4066-3ED36C261194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>
                  <a:ln w="82550">
                    <a:solidFill>
                      <a:srgbClr val="FF85C2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BC71438-8D2E-5B37-DDE7-4EFC30DCDD15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B190EB7-DA96-CBF7-68BA-EF3E64B48A98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03C8E567-2392-986A-B655-65D418AF640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3A3519DB-CCAD-402F-7026-964EC4328DDD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B52A4252-F4AB-56A2-5D23-1813BC966484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CF8F76E2-D113-D17C-03F7-E96F81D0AAB7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E4893495-F2CA-62D8-B64A-AE8A020CFEE6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2024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6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7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金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8ED9993-B6A7-5215-4F87-30FBAB1D01C0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E80FAFD2-1E23-7401-36F0-0D38415D2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60D4B58-6C28-8D5B-B7F7-E8A104BBF9D6}"/>
              </a:ext>
            </a:extLst>
          </p:cNvPr>
          <p:cNvGrpSpPr/>
          <p:nvPr/>
        </p:nvGrpSpPr>
        <p:grpSpPr>
          <a:xfrm>
            <a:off x="233747" y="1499090"/>
            <a:ext cx="6571404" cy="1018121"/>
            <a:chOff x="410112" y="2010771"/>
            <a:chExt cx="6065911" cy="939804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21333FEC-F126-D364-2115-E9244CA96BDF}"/>
                </a:ext>
              </a:extLst>
            </p:cNvPr>
            <p:cNvSpPr txBox="1"/>
            <p:nvPr/>
          </p:nvSpPr>
          <p:spPr>
            <a:xfrm>
              <a:off x="410112" y="201077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E341E66-76FD-0221-30C3-46AC008F0C30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BC89FF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651B818B-F890-EE57-BDA6-1F05851CF24C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7974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C13E5C-97D7-450A-A890-80833C0784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21E616-F72B-4084-9DE8-541D52FCFBD0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ccc50300-c016-41b3-baf7-1f053ea3de53"/>
    <ds:schemaRef ds:uri="aa497eed-f72d-442f-adf5-cc88fbf9cce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7ACCF72-9A51-46BF-93AB-508B9E6683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1089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Hiragino Kaku Gothic Pro W3</vt:lpstr>
      <vt:lpstr>メイリオ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93</cp:revision>
  <dcterms:created xsi:type="dcterms:W3CDTF">2022-02-20T16:12:08Z</dcterms:created>
  <dcterms:modified xsi:type="dcterms:W3CDTF">2024-04-10T04:47:56Z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