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E757-B414-48D6-90F7-E78389AF8821}" v="2" dt="2023-11-28T04:42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www.w3.org/XML/1998/namespace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72</cp:revision>
  <cp:lastPrinted>2022-02-22T07:44:13Z</cp:lastPrinted>
  <dcterms:created xsi:type="dcterms:W3CDTF">2021-12-24T07:23:06Z</dcterms:created>
  <dcterms:modified xsi:type="dcterms:W3CDTF">2024-04-10T04:56:29Z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