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ロダンカトレアUB" panose="020B0600070205080204" charset="-128"/>
      <p:regular r:id="rId3"/>
      <p:bold r:id="rId4"/>
    </p:embeddedFont>
    <p:embeddedFont>
      <p:font typeface="鉄瓶ゴシック" panose="020B0600070205080204" charset="-128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47" d="100"/>
          <a:sy n="47" d="100"/>
        </p:scale>
        <p:origin x="7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56" y="1870148"/>
            <a:ext cx="7307088" cy="5509876"/>
          </a:xfrm>
          <a:custGeom>
            <a:avLst/>
            <a:gdLst/>
            <a:ahLst/>
            <a:cxnLst/>
            <a:rect l="l" t="t" r="r" b="b"/>
            <a:pathLst>
              <a:path w="7307088" h="5509876">
                <a:moveTo>
                  <a:pt x="0" y="0"/>
                </a:moveTo>
                <a:lnTo>
                  <a:pt x="7307088" y="0"/>
                </a:lnTo>
                <a:lnTo>
                  <a:pt x="7307088" y="5509876"/>
                </a:lnTo>
                <a:lnTo>
                  <a:pt x="0" y="550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18015" y="7380024"/>
            <a:ext cx="3504713" cy="2518835"/>
            <a:chOff x="0" y="0"/>
            <a:chExt cx="1256010" cy="902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010" cy="902694"/>
            </a:xfrm>
            <a:custGeom>
              <a:avLst/>
              <a:gdLst/>
              <a:ahLst/>
              <a:cxnLst/>
              <a:rect l="l" t="t" r="r" b="b"/>
              <a:pathLst>
                <a:path w="1256010" h="902694">
                  <a:moveTo>
                    <a:pt x="81733" y="0"/>
                  </a:moveTo>
                  <a:lnTo>
                    <a:pt x="1174277" y="0"/>
                  </a:lnTo>
                  <a:cubicBezTo>
                    <a:pt x="1195954" y="0"/>
                    <a:pt x="1216743" y="8611"/>
                    <a:pt x="1232071" y="23939"/>
                  </a:cubicBezTo>
                  <a:cubicBezTo>
                    <a:pt x="1247399" y="39267"/>
                    <a:pt x="1256010" y="60056"/>
                    <a:pt x="1256010" y="81733"/>
                  </a:cubicBezTo>
                  <a:lnTo>
                    <a:pt x="1256010" y="820961"/>
                  </a:lnTo>
                  <a:cubicBezTo>
                    <a:pt x="1256010" y="842638"/>
                    <a:pt x="1247399" y="863427"/>
                    <a:pt x="1232071" y="878755"/>
                  </a:cubicBezTo>
                  <a:cubicBezTo>
                    <a:pt x="1216743" y="894083"/>
                    <a:pt x="1195954" y="902694"/>
                    <a:pt x="1174277" y="902694"/>
                  </a:cubicBezTo>
                  <a:lnTo>
                    <a:pt x="81733" y="902694"/>
                  </a:lnTo>
                  <a:cubicBezTo>
                    <a:pt x="60056" y="902694"/>
                    <a:pt x="39267" y="894083"/>
                    <a:pt x="23939" y="878755"/>
                  </a:cubicBezTo>
                  <a:cubicBezTo>
                    <a:pt x="8611" y="863427"/>
                    <a:pt x="0" y="842638"/>
                    <a:pt x="0" y="820961"/>
                  </a:cubicBezTo>
                  <a:lnTo>
                    <a:pt x="0" y="81733"/>
                  </a:lnTo>
                  <a:cubicBezTo>
                    <a:pt x="0" y="60056"/>
                    <a:pt x="8611" y="39267"/>
                    <a:pt x="23939" y="23939"/>
                  </a:cubicBezTo>
                  <a:cubicBezTo>
                    <a:pt x="39267" y="8611"/>
                    <a:pt x="60056" y="0"/>
                    <a:pt x="81733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256010" cy="931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456" y="7380024"/>
            <a:ext cx="3854286" cy="2628579"/>
            <a:chOff x="0" y="0"/>
            <a:chExt cx="1381289" cy="9420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1289" cy="942023"/>
            </a:xfrm>
            <a:custGeom>
              <a:avLst/>
              <a:gdLst/>
              <a:ahLst/>
              <a:cxnLst/>
              <a:rect l="l" t="t" r="r" b="b"/>
              <a:pathLst>
                <a:path w="1381289" h="942023">
                  <a:moveTo>
                    <a:pt x="74320" y="0"/>
                  </a:moveTo>
                  <a:lnTo>
                    <a:pt x="1306969" y="0"/>
                  </a:lnTo>
                  <a:cubicBezTo>
                    <a:pt x="1348015" y="0"/>
                    <a:pt x="1381289" y="33274"/>
                    <a:pt x="1381289" y="74320"/>
                  </a:cubicBezTo>
                  <a:lnTo>
                    <a:pt x="1381289" y="867703"/>
                  </a:lnTo>
                  <a:cubicBezTo>
                    <a:pt x="1381289" y="887414"/>
                    <a:pt x="1373459" y="906318"/>
                    <a:pt x="1359521" y="920255"/>
                  </a:cubicBezTo>
                  <a:cubicBezTo>
                    <a:pt x="1345584" y="934193"/>
                    <a:pt x="1326680" y="942023"/>
                    <a:pt x="1306969" y="942023"/>
                  </a:cubicBezTo>
                  <a:lnTo>
                    <a:pt x="74320" y="942023"/>
                  </a:lnTo>
                  <a:cubicBezTo>
                    <a:pt x="33274" y="942023"/>
                    <a:pt x="0" y="908749"/>
                    <a:pt x="0" y="867703"/>
                  </a:cubicBezTo>
                  <a:lnTo>
                    <a:pt x="0" y="74320"/>
                  </a:lnTo>
                  <a:cubicBezTo>
                    <a:pt x="0" y="33274"/>
                    <a:pt x="33274" y="0"/>
                    <a:pt x="7432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381289" cy="97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242" y="251614"/>
            <a:ext cx="7435861" cy="490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9"/>
              </a:lnSpc>
              <a:spcBef>
                <a:spcPct val="0"/>
              </a:spcBef>
            </a:pPr>
            <a:r>
              <a:rPr lang="en-US" sz="2949" dirty="0" err="1">
                <a:solidFill>
                  <a:srgbClr val="000000"/>
                </a:solidFill>
                <a:ea typeface="ロダンカトレアUB"/>
              </a:rPr>
              <a:t>日本と世界をつなぐ国際交流プログラム</a:t>
            </a:r>
            <a:endParaRPr lang="en-US" sz="2949" dirty="0">
              <a:solidFill>
                <a:srgbClr val="000000"/>
              </a:solidFill>
              <a:ea typeface="ロダンカトレアUB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6000" y="644524"/>
            <a:ext cx="6070250" cy="152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 err="1">
                <a:solidFill>
                  <a:srgbClr val="000000"/>
                </a:solidFill>
                <a:ea typeface="ロダンカトレアUB"/>
              </a:rPr>
              <a:t>インド</a:t>
            </a:r>
            <a:r>
              <a:rPr lang="en-US" sz="9000" dirty="0">
                <a:solidFill>
                  <a:srgbClr val="000000"/>
                </a:solidFill>
                <a:ea typeface="ロダンカトレアUB"/>
              </a:rPr>
              <a:t>🇮🇳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456" y="7014219"/>
            <a:ext cx="4895071" cy="288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7"/>
              </a:lnSpc>
            </a:pPr>
            <a:endParaRPr/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《当日の交流内容》</a:t>
            </a:r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◎インドやスクールの説明</a:t>
            </a:r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◎子ども達の自己紹介</a:t>
            </a:r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◎インドの生活の様子</a:t>
            </a:r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◎質疑応答</a:t>
            </a:r>
          </a:p>
          <a:p>
            <a:pPr>
              <a:lnSpc>
                <a:spcPts val="2727"/>
              </a:lnSpc>
            </a:pPr>
            <a:r>
              <a:rPr lang="en-US" sz="2097">
                <a:solidFill>
                  <a:srgbClr val="000000"/>
                </a:solidFill>
                <a:ea typeface="ロダンカトレアUB Bold"/>
              </a:rPr>
              <a:t>◎子ども達の歌とダンスの披露</a:t>
            </a:r>
          </a:p>
          <a:p>
            <a:pPr>
              <a:lnSpc>
                <a:spcPts val="2727"/>
              </a:lnSpc>
            </a:pPr>
            <a:endParaRPr lang="en-US" sz="2097">
              <a:solidFill>
                <a:srgbClr val="000000"/>
              </a:solidFill>
              <a:ea typeface="ロダンカトレアUB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03547" y="7233551"/>
            <a:ext cx="3579258" cy="259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《概要》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◎日時：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ロダンカトレアUB Bold"/>
                <a:ea typeface="ロダンカトレアUB Bold"/>
              </a:rPr>
              <a:t>3月1日  午後2：30〜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◎オンラインで生中継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◎交流先：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インドバラナシの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ea typeface="ロダンカトレアUB Bold"/>
              </a:rPr>
              <a:t>フリースクールの子ども達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9070" y="10046702"/>
            <a:ext cx="4763344" cy="49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477">
                <a:solidFill>
                  <a:srgbClr val="000000"/>
                </a:solidFill>
                <a:latin typeface="鉄瓶ゴシック"/>
                <a:ea typeface="鉄瓶ゴシック"/>
              </a:rPr>
              <a:t>主催　NPO法人オンザロード</a:t>
            </a:r>
          </a:p>
          <a:p>
            <a:pPr algn="ctr">
              <a:lnSpc>
                <a:spcPts val="1920"/>
              </a:lnSpc>
              <a:spcBef>
                <a:spcPct val="0"/>
              </a:spcBef>
            </a:pPr>
            <a:r>
              <a:rPr lang="en-US" sz="1477">
                <a:solidFill>
                  <a:srgbClr val="000000"/>
                </a:solidFill>
                <a:latin typeface="鉄瓶ゴシック"/>
                <a:ea typeface="鉄瓶ゴシック"/>
              </a:rPr>
              <a:t>ご連絡先：info@otr.or.jp　HP：https://otr.or.jp/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ユーザー設定</PresentationFormat>
  <Paragraphs>18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Calibri</vt:lpstr>
      <vt:lpstr>ロダンカトレアUB Bold</vt:lpstr>
      <vt:lpstr>鉄瓶ゴシック</vt:lpstr>
      <vt:lpstr>Arial</vt:lpstr>
      <vt:lpstr>ロダンカトレアUB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段落テキスト</dc:title>
  <cp:lastModifiedBy>田淵 朋世</cp:lastModifiedBy>
  <cp:revision>3</cp:revision>
  <dcterms:created xsi:type="dcterms:W3CDTF">2006-08-16T00:00:00Z</dcterms:created>
  <dcterms:modified xsi:type="dcterms:W3CDTF">2024-01-27T05:09:28Z</dcterms:modified>
  <dc:identifier>DAF6lUKlaxg</dc:identifier>
</cp:coreProperties>
</file>