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3897"/>
  </p:normalViewPr>
  <p:slideViewPr>
    <p:cSldViewPr snapToGrid="0">
      <p:cViewPr varScale="1">
        <p:scale>
          <a:sx n="51" d="100"/>
          <a:sy n="51" d="100"/>
        </p:scale>
        <p:origin x="1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4D910-9BB0-EFA2-AD19-B2C13120F12E}"/>
              </a:ext>
            </a:extLst>
          </p:cNvPr>
          <p:cNvSpPr txBox="1"/>
          <p:nvPr/>
        </p:nvSpPr>
        <p:spPr>
          <a:xfrm>
            <a:off x="-1506071" y="2043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928247-4403-8786-59F2-2DF2C456195D}"/>
              </a:ext>
            </a:extLst>
          </p:cNvPr>
          <p:cNvSpPr txBox="1"/>
          <p:nvPr/>
        </p:nvSpPr>
        <p:spPr>
          <a:xfrm>
            <a:off x="-1041400" y="401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57EBC9-0030-8D50-F040-663C3FDB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16</cp:revision>
  <dcterms:created xsi:type="dcterms:W3CDTF">2023-10-22T05:50:51Z</dcterms:created>
  <dcterms:modified xsi:type="dcterms:W3CDTF">2024-01-24T11:56:32Z</dcterms:modified>
</cp:coreProperties>
</file>