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91A81-F179-4960-8AC0-853BC883F1EB}" v="2" dt="2023-11-28T04:52:07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D5D91A81-F179-4960-8AC0-853BC883F1EB}"/>
    <pc:docChg chg="modSld">
      <pc:chgData name="奥田陽子" userId="5bf8eb3d-eb6b-4939-b4ac-48d545c81564" providerId="ADAL" clId="{D5D91A81-F179-4960-8AC0-853BC883F1EB}" dt="2023-11-28T04:52:07.619" v="4"/>
      <pc:docMkLst>
        <pc:docMk/>
      </pc:docMkLst>
      <pc:sldChg chg="modSp mod">
        <pc:chgData name="奥田陽子" userId="5bf8eb3d-eb6b-4939-b4ac-48d545c81564" providerId="ADAL" clId="{D5D91A81-F179-4960-8AC0-853BC883F1EB}" dt="2023-11-28T04:52:07.619" v="4"/>
        <pc:sldMkLst>
          <pc:docMk/>
          <pc:sldMk cId="1691459842" sldId="270"/>
        </pc:sldMkLst>
        <pc:spChg chg="mod">
          <ac:chgData name="奥田陽子" userId="5bf8eb3d-eb6b-4939-b4ac-48d545c81564" providerId="ADAL" clId="{D5D91A81-F179-4960-8AC0-853BC883F1EB}" dt="2023-11-28T04:52:07.619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032CDE6C-D0F2-451E-8D5E-5BE216166B4C}"/>
    <pc:docChg chg="modSld">
      <pc:chgData name="寺田 勝也" userId="8c59538c-4358-4eb0-84dd-2e7cb114f0dc" providerId="ADAL" clId="{032CDE6C-D0F2-451E-8D5E-5BE216166B4C}" dt="2023-08-15T09:01:44.243" v="2" actId="20577"/>
      <pc:docMkLst>
        <pc:docMk/>
      </pc:docMkLst>
      <pc:sldChg chg="modSp mod">
        <pc:chgData name="寺田 勝也" userId="8c59538c-4358-4eb0-84dd-2e7cb114f0dc" providerId="ADAL" clId="{032CDE6C-D0F2-451E-8D5E-5BE216166B4C}" dt="2023-08-15T09:01:44.243" v="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032CDE6C-D0F2-451E-8D5E-5BE216166B4C}" dt="2023-08-15T09:01:44.243" v="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028967B4-5A23-4AB1-B095-4557A86AD88F}"/>
    <pc:docChg chg="modSld">
      <pc:chgData name="奥田陽子" userId="5bf8eb3d-eb6b-4939-b4ac-48d545c81564" providerId="ADAL" clId="{028967B4-5A23-4AB1-B095-4557A86AD88F}" dt="2023-10-26T06:46:49.015" v="8" actId="20577"/>
      <pc:docMkLst>
        <pc:docMk/>
      </pc:docMkLst>
      <pc:sldChg chg="modSp mod">
        <pc:chgData name="奥田陽子" userId="5bf8eb3d-eb6b-4939-b4ac-48d545c81564" providerId="ADAL" clId="{028967B4-5A23-4AB1-B095-4557A86AD88F}" dt="2023-10-26T06:46:49.015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028967B4-5A23-4AB1-B095-4557A86AD88F}" dt="2023-10-26T06:46:49.015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9D3772-6A86-4CE3-A206-417AB02B38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268E63-2F53-4F23-AEC5-118C77FB6F2A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ccc50300-c016-41b3-baf7-1f053ea3de5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a497eed-f72d-442f-adf5-cc88fbf9cce6"/>
  </ds:schemaRefs>
</ds:datastoreItem>
</file>

<file path=customXml/itemProps3.xml><?xml version="1.0" encoding="utf-8"?>
<ds:datastoreItem xmlns:ds="http://schemas.openxmlformats.org/officeDocument/2006/customXml" ds:itemID="{2084B98F-95F3-4985-B986-1D043CAE0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95</cp:revision>
  <cp:lastPrinted>2023-08-09T09:16:51Z</cp:lastPrinted>
  <dcterms:created xsi:type="dcterms:W3CDTF">2022-02-20T16:12:08Z</dcterms:created>
  <dcterms:modified xsi:type="dcterms:W3CDTF">2024-01-09T02:15:08Z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