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C62D88-B6B0-47C8-961D-769719D3C99B}" v="1" dt="2024-01-25T02:52:46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31" d="100"/>
          <a:sy n="31" d="100"/>
        </p:scale>
        <p:origin x="1596" y="120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ayama, Ayumi (XING) 平山 愛弓" userId="14c05a8a-eb38-4839-a16d-3807fc80ca8b" providerId="ADAL" clId="{ECC62D88-B6B0-47C8-961D-769719D3C99B}"/>
    <pc:docChg chg="custSel modMainMaster">
      <pc:chgData name="Hirayama, Ayumi (XING) 平山 愛弓" userId="14c05a8a-eb38-4839-a16d-3807fc80ca8b" providerId="ADAL" clId="{ECC62D88-B6B0-47C8-961D-769719D3C99B}" dt="2024-01-25T02:53:45.026" v="15" actId="1076"/>
      <pc:docMkLst>
        <pc:docMk/>
      </pc:docMkLst>
      <pc:sldMasterChg chg="modSldLayout">
        <pc:chgData name="Hirayama, Ayumi (XING) 平山 愛弓" userId="14c05a8a-eb38-4839-a16d-3807fc80ca8b" providerId="ADAL" clId="{ECC62D88-B6B0-47C8-961D-769719D3C99B}" dt="2024-01-25T02:53:45.026" v="15" actId="1076"/>
        <pc:sldMasterMkLst>
          <pc:docMk/>
          <pc:sldMasterMk cId="4258520334" sldId="2147483684"/>
        </pc:sldMasterMkLst>
        <pc:sldLayoutChg chg="addSp delSp modSp mod">
          <pc:chgData name="Hirayama, Ayumi (XING) 平山 愛弓" userId="14c05a8a-eb38-4839-a16d-3807fc80ca8b" providerId="ADAL" clId="{ECC62D88-B6B0-47C8-961D-769719D3C99B}" dt="2024-01-25T02:53:45.026" v="15" actId="1076"/>
          <pc:sldLayoutMkLst>
            <pc:docMk/>
            <pc:sldMasterMk cId="4258520334" sldId="2147483684"/>
            <pc:sldLayoutMk cId="3761802328" sldId="2147483685"/>
          </pc:sldLayoutMkLst>
          <pc:picChg chg="del">
            <ac:chgData name="Hirayama, Ayumi (XING) 平山 愛弓" userId="14c05a8a-eb38-4839-a16d-3807fc80ca8b" providerId="ADAL" clId="{ECC62D88-B6B0-47C8-961D-769719D3C99B}" dt="2024-01-25T02:52:03.597" v="0" actId="478"/>
            <ac:picMkLst>
              <pc:docMk/>
              <pc:sldMasterMk cId="4258520334" sldId="2147483684"/>
              <pc:sldLayoutMk cId="3761802328" sldId="2147483685"/>
              <ac:picMk id="16" creationId="{030E4BBA-8F99-DD9D-8F24-741CE6ACDF5B}"/>
            </ac:picMkLst>
          </pc:picChg>
          <pc:picChg chg="add mod">
            <ac:chgData name="Hirayama, Ayumi (XING) 平山 愛弓" userId="14c05a8a-eb38-4839-a16d-3807fc80ca8b" providerId="ADAL" clId="{ECC62D88-B6B0-47C8-961D-769719D3C99B}" dt="2024-01-25T02:53:45.026" v="15" actId="1076"/>
            <ac:picMkLst>
              <pc:docMk/>
              <pc:sldMasterMk cId="4258520334" sldId="2147483684"/>
              <pc:sldLayoutMk cId="3761802328" sldId="2147483685"/>
              <ac:picMk id="18" creationId="{5F0FB587-AEEF-067B-C56B-11B0A83D7792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8" name="図 17" descr="人, 立つ, ラケット, ポーズ が含まれている画像&#10;&#10;自動的に生成された説明">
            <a:extLst>
              <a:ext uri="{FF2B5EF4-FFF2-40B4-BE49-F238E27FC236}">
                <a16:creationId xmlns:a16="http://schemas.microsoft.com/office/drawing/2014/main" id="{5F0FB587-AEEF-067B-C56B-11B0A83D77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20" y="-561523"/>
            <a:ext cx="11845159" cy="16817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0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91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980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044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2581E6-7B70-774F-945E-ED9367387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1BF108-4878-9109-AD8C-250564ADA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03E9D5F-4609-234C-5BD0-37984AB58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2537A0-107E-C494-F21B-899374FD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0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9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35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53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59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12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56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81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52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7839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2</cp:revision>
  <dcterms:created xsi:type="dcterms:W3CDTF">2024-01-25T02:38:55Z</dcterms:created>
  <dcterms:modified xsi:type="dcterms:W3CDTF">2024-01-25T02:53:53Z</dcterms:modified>
</cp:coreProperties>
</file>