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4"/>
  </p:sldMasterIdLst>
  <p:sldIdLst>
    <p:sldId id="322" r:id="rId5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A12B"/>
    <a:srgbClr val="F8AF2C"/>
    <a:srgbClr val="3E68AC"/>
    <a:srgbClr val="1C90B4"/>
    <a:srgbClr val="D89C06"/>
    <a:srgbClr val="F8662C"/>
    <a:srgbClr val="CA3208"/>
    <a:srgbClr val="8EC909"/>
    <a:srgbClr val="FA4700"/>
    <a:srgbClr val="F1B0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6C0D3A2-0BF1-4392-B6EA-ADA3022B4EF2}" v="2" dt="2023-11-28T04:41:52.83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1368" autoAdjust="0"/>
    <p:restoredTop sz="94660"/>
  </p:normalViewPr>
  <p:slideViewPr>
    <p:cSldViewPr snapToGrid="0">
      <p:cViewPr varScale="1">
        <p:scale>
          <a:sx n="71" d="100"/>
          <a:sy n="71" d="100"/>
        </p:scale>
        <p:origin x="309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11" Type="http://schemas.microsoft.com/office/2015/10/relationships/revisionInfo" Target="revisionInfo.xml"/><Relationship Id="rId5" Type="http://schemas.openxmlformats.org/officeDocument/2006/relationships/slide" Target="slides/slide1.xml"/><Relationship Id="rId10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寺田 勝也" userId="8c59538c-4358-4eb0-84dd-2e7cb114f0dc" providerId="ADAL" clId="{1CAEB82C-129B-45F1-BD5C-2B2484D13D4C}"/>
    <pc:docChg chg="modSld">
      <pc:chgData name="寺田 勝也" userId="8c59538c-4358-4eb0-84dd-2e7cb114f0dc" providerId="ADAL" clId="{1CAEB82C-129B-45F1-BD5C-2B2484D13D4C}" dt="2023-08-15T09:42:25.976" v="8" actId="20577"/>
      <pc:docMkLst>
        <pc:docMk/>
      </pc:docMkLst>
      <pc:sldChg chg="modSp mod">
        <pc:chgData name="寺田 勝也" userId="8c59538c-4358-4eb0-84dd-2e7cb114f0dc" providerId="ADAL" clId="{1CAEB82C-129B-45F1-BD5C-2B2484D13D4C}" dt="2023-08-15T09:42:25.976" v="8" actId="20577"/>
        <pc:sldMkLst>
          <pc:docMk/>
          <pc:sldMk cId="1499496646" sldId="322"/>
        </pc:sldMkLst>
        <pc:spChg chg="mod">
          <ac:chgData name="寺田 勝也" userId="8c59538c-4358-4eb0-84dd-2e7cb114f0dc" providerId="ADAL" clId="{1CAEB82C-129B-45F1-BD5C-2B2484D13D4C}" dt="2023-08-15T09:42:25.976" v="8" actId="20577"/>
          <ac:spMkLst>
            <pc:docMk/>
            <pc:sldMk cId="1499496646" sldId="322"/>
            <ac:spMk id="23" creationId="{CFA38CDD-6F2C-E717-BBA9-874CD306E61F}"/>
          </ac:spMkLst>
        </pc:spChg>
      </pc:sldChg>
    </pc:docChg>
  </pc:docChgLst>
  <pc:docChgLst>
    <pc:chgData name="藤田 英里沙" userId="S::fujita@office-neat.co.jp::55fb1634-084b-4aa3-92eb-65b651078df8" providerId="AD" clId="Web-{E0141DD8-B26F-40F5-E365-2482A7F8B8C7}"/>
    <pc:docChg chg="modSld">
      <pc:chgData name="藤田 英里沙" userId="S::fujita@office-neat.co.jp::55fb1634-084b-4aa3-92eb-65b651078df8" providerId="AD" clId="Web-{E0141DD8-B26F-40F5-E365-2482A7F8B8C7}" dt="2023-07-12T08:53:50.974" v="4" actId="20577"/>
      <pc:docMkLst>
        <pc:docMk/>
      </pc:docMkLst>
      <pc:sldChg chg="modSp">
        <pc:chgData name="藤田 英里沙" userId="S::fujita@office-neat.co.jp::55fb1634-084b-4aa3-92eb-65b651078df8" providerId="AD" clId="Web-{E0141DD8-B26F-40F5-E365-2482A7F8B8C7}" dt="2023-07-12T08:53:50.974" v="4" actId="20577"/>
        <pc:sldMkLst>
          <pc:docMk/>
          <pc:sldMk cId="1499496646" sldId="322"/>
        </pc:sldMkLst>
        <pc:spChg chg="mod">
          <ac:chgData name="藤田 英里沙" userId="S::fujita@office-neat.co.jp::55fb1634-084b-4aa3-92eb-65b651078df8" providerId="AD" clId="Web-{E0141DD8-B26F-40F5-E365-2482A7F8B8C7}" dt="2023-07-12T08:53:50.974" v="4" actId="20577"/>
          <ac:spMkLst>
            <pc:docMk/>
            <pc:sldMk cId="1499496646" sldId="322"/>
            <ac:spMk id="23" creationId="{CFA38CDD-6F2C-E717-BBA9-874CD306E61F}"/>
          </ac:spMkLst>
        </pc:spChg>
      </pc:sldChg>
    </pc:docChg>
  </pc:docChgLst>
  <pc:docChgLst>
    <pc:chgData name="奥田陽子" userId="5bf8eb3d-eb6b-4939-b4ac-48d545c81564" providerId="ADAL" clId="{C4958C79-9DC5-403E-AD26-F2E0E89A4EF8}"/>
    <pc:docChg chg="modSld">
      <pc:chgData name="奥田陽子" userId="5bf8eb3d-eb6b-4939-b4ac-48d545c81564" providerId="ADAL" clId="{C4958C79-9DC5-403E-AD26-F2E0E89A4EF8}" dt="2023-10-26T04:39:36.709" v="7" actId="20577"/>
      <pc:docMkLst>
        <pc:docMk/>
      </pc:docMkLst>
      <pc:sldChg chg="modSp mod">
        <pc:chgData name="奥田陽子" userId="5bf8eb3d-eb6b-4939-b4ac-48d545c81564" providerId="ADAL" clId="{C4958C79-9DC5-403E-AD26-F2E0E89A4EF8}" dt="2023-10-26T04:39:36.709" v="7" actId="20577"/>
        <pc:sldMkLst>
          <pc:docMk/>
          <pc:sldMk cId="1499496646" sldId="322"/>
        </pc:sldMkLst>
        <pc:spChg chg="mod">
          <ac:chgData name="奥田陽子" userId="5bf8eb3d-eb6b-4939-b4ac-48d545c81564" providerId="ADAL" clId="{C4958C79-9DC5-403E-AD26-F2E0E89A4EF8}" dt="2023-10-26T04:39:36.709" v="7" actId="20577"/>
          <ac:spMkLst>
            <pc:docMk/>
            <pc:sldMk cId="1499496646" sldId="322"/>
            <ac:spMk id="23" creationId="{CFA38CDD-6F2C-E717-BBA9-874CD306E61F}"/>
          </ac:spMkLst>
        </pc:spChg>
      </pc:sldChg>
    </pc:docChg>
  </pc:docChgLst>
  <pc:docChgLst>
    <pc:chgData name="奥田陽子" userId="5bf8eb3d-eb6b-4939-b4ac-48d545c81564" providerId="ADAL" clId="{46C0D3A2-0BF1-4392-B6EA-ADA3022B4EF2}"/>
    <pc:docChg chg="modSld">
      <pc:chgData name="奥田陽子" userId="5bf8eb3d-eb6b-4939-b4ac-48d545c81564" providerId="ADAL" clId="{46C0D3A2-0BF1-4392-B6EA-ADA3022B4EF2}" dt="2023-11-28T04:41:52.835" v="4"/>
      <pc:docMkLst>
        <pc:docMk/>
      </pc:docMkLst>
      <pc:sldChg chg="modSp mod">
        <pc:chgData name="奥田陽子" userId="5bf8eb3d-eb6b-4939-b4ac-48d545c81564" providerId="ADAL" clId="{46C0D3A2-0BF1-4392-B6EA-ADA3022B4EF2}" dt="2023-11-28T04:41:52.835" v="4"/>
        <pc:sldMkLst>
          <pc:docMk/>
          <pc:sldMk cId="1499496646" sldId="322"/>
        </pc:sldMkLst>
        <pc:spChg chg="mod">
          <ac:chgData name="奥田陽子" userId="5bf8eb3d-eb6b-4939-b4ac-48d545c81564" providerId="ADAL" clId="{46C0D3A2-0BF1-4392-B6EA-ADA3022B4EF2}" dt="2023-11-28T04:41:52.835" v="4"/>
          <ac:spMkLst>
            <pc:docMk/>
            <pc:sldMk cId="1499496646" sldId="322"/>
            <ac:spMk id="23" creationId="{CFA38CDD-6F2C-E717-BBA9-874CD306E61F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26180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20" userDrawn="1">
          <p15:clr>
            <a:srgbClr val="FBAE40"/>
          </p15:clr>
        </p15:guide>
        <p15:guide id="2" pos="216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842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160" userDrawn="1">
          <p15:clr>
            <a:srgbClr val="F26B43"/>
          </p15:clr>
        </p15:guide>
        <p15:guide id="2" orient="horz" pos="3120" userDrawn="1">
          <p15:clr>
            <a:srgbClr val="F26B43"/>
          </p15:clr>
        </p15:guide>
        <p15:guide id="3" orient="horz" userDrawn="1">
          <p15:clr>
            <a:srgbClr val="F26B43"/>
          </p15:clr>
        </p15:guide>
        <p15:guide id="4" orient="horz" pos="6240" userDrawn="1">
          <p15:clr>
            <a:srgbClr val="F26B43"/>
          </p15:clr>
        </p15:guide>
        <p15:guide id="5" orient="horz" pos="5184" userDrawn="1">
          <p15:clr>
            <a:srgbClr val="5ACBF0"/>
          </p15:clr>
        </p15:guide>
        <p15:guide id="6" orient="horz" pos="2598" userDrawn="1">
          <p15:clr>
            <a:srgbClr val="5ACBF0"/>
          </p15:clr>
        </p15:guide>
        <p15:guide id="7" orient="horz" pos="5297" userDrawn="1">
          <p15:clr>
            <a:srgbClr val="9FCC3B"/>
          </p15:clr>
        </p15:guide>
        <p15:guide id="8" orient="horz" pos="6114" userDrawn="1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 descr="背景パターン&#10;&#10;自動的に生成された説明">
            <a:extLst>
              <a:ext uri="{FF2B5EF4-FFF2-40B4-BE49-F238E27FC236}">
                <a16:creationId xmlns:a16="http://schemas.microsoft.com/office/drawing/2014/main" id="{68BBC18B-51DD-B049-D14F-FC60C6098A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787" y="-2"/>
            <a:ext cx="6912551" cy="9742795"/>
          </a:xfrm>
          <a:prstGeom prst="rect">
            <a:avLst/>
          </a:prstGeom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0A6FE94D-0DD2-4C85-A34F-53D4B4B0E8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115000"/>
                    </a14:imgEffect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58" t="14661" r="40800" b="19630"/>
          <a:stretch/>
        </p:blipFill>
        <p:spPr>
          <a:xfrm rot="5400000">
            <a:off x="724998" y="2028738"/>
            <a:ext cx="5287698" cy="5044573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</p:pic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EC2629EF-2B65-426D-BAB1-498DE874F45E}"/>
              </a:ext>
            </a:extLst>
          </p:cNvPr>
          <p:cNvSpPr txBox="1"/>
          <p:nvPr/>
        </p:nvSpPr>
        <p:spPr>
          <a:xfrm>
            <a:off x="87086" y="5614466"/>
            <a:ext cx="280255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600" b="1" dirty="0">
                <a:solidFill>
                  <a:srgbClr val="3E68AC"/>
                </a:solidFill>
                <a:effectLst>
                  <a:glow rad="152400">
                    <a:schemeClr val="bg1"/>
                  </a:glo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体操は苦手！と</a:t>
            </a:r>
            <a:endParaRPr kumimoji="1" lang="en-US" altLang="ja-JP" sz="2600" b="1" dirty="0">
              <a:solidFill>
                <a:srgbClr val="3E68AC"/>
              </a:solidFill>
              <a:effectLst>
                <a:glow rad="152400">
                  <a:schemeClr val="bg1"/>
                </a:glow>
              </a:effectLst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algn="ctr"/>
            <a:r>
              <a:rPr kumimoji="1" lang="ja-JP" altLang="en-US" sz="2600" b="1" dirty="0">
                <a:solidFill>
                  <a:srgbClr val="3E68AC"/>
                </a:solidFill>
                <a:effectLst>
                  <a:glow rad="152400">
                    <a:schemeClr val="bg1"/>
                  </a:glo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思っている方</a:t>
            </a:r>
            <a:endParaRPr kumimoji="1" lang="en-US" altLang="ja-JP" sz="2600" b="1" dirty="0">
              <a:solidFill>
                <a:srgbClr val="3E68AC"/>
              </a:solidFill>
              <a:effectLst>
                <a:glow rad="152400">
                  <a:schemeClr val="bg1"/>
                </a:glow>
              </a:effectLst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BD05279B-AF95-4F35-FC3E-815F47D0F68B}"/>
              </a:ext>
            </a:extLst>
          </p:cNvPr>
          <p:cNvGrpSpPr/>
          <p:nvPr/>
        </p:nvGrpSpPr>
        <p:grpSpPr>
          <a:xfrm>
            <a:off x="732781" y="290886"/>
            <a:ext cx="5398386" cy="1761843"/>
            <a:chOff x="3226474" y="202812"/>
            <a:chExt cx="5398386" cy="1761843"/>
          </a:xfrm>
        </p:grpSpPr>
        <p:grpSp>
          <p:nvGrpSpPr>
            <p:cNvPr id="11" name="グループ化 10">
              <a:extLst>
                <a:ext uri="{FF2B5EF4-FFF2-40B4-BE49-F238E27FC236}">
                  <a16:creationId xmlns:a16="http://schemas.microsoft.com/office/drawing/2014/main" id="{ED850364-4886-60B5-22D5-BA834AF0378E}"/>
                </a:ext>
              </a:extLst>
            </p:cNvPr>
            <p:cNvGrpSpPr/>
            <p:nvPr/>
          </p:nvGrpSpPr>
          <p:grpSpPr>
            <a:xfrm>
              <a:off x="3232422" y="202812"/>
              <a:ext cx="5392438" cy="1761843"/>
              <a:chOff x="738119" y="254048"/>
              <a:chExt cx="5392438" cy="1761843"/>
            </a:xfrm>
          </p:grpSpPr>
          <p:sp>
            <p:nvSpPr>
              <p:cNvPr id="6" name="正方形/長方形 5">
                <a:extLst>
                  <a:ext uri="{FF2B5EF4-FFF2-40B4-BE49-F238E27FC236}">
                    <a16:creationId xmlns:a16="http://schemas.microsoft.com/office/drawing/2014/main" id="{ACA228B8-DC64-447C-A111-B8EDAE9EB4C2}"/>
                  </a:ext>
                </a:extLst>
              </p:cNvPr>
              <p:cNvSpPr/>
              <p:nvPr/>
            </p:nvSpPr>
            <p:spPr>
              <a:xfrm>
                <a:off x="738119" y="909895"/>
                <a:ext cx="5392438" cy="110599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prstTxWarp prst="textWave2">
                  <a:avLst>
                    <a:gd name="adj1" fmla="val 8557"/>
                    <a:gd name="adj2" fmla="val 0"/>
                  </a:avLst>
                </a:prstTxWarp>
              </a:bodyPr>
              <a:lstStyle/>
              <a:p>
                <a:pPr algn="ctr"/>
                <a:r>
                  <a:rPr lang="ja-JP" altLang="en-US" sz="3200">
                    <a:ln w="127000">
                      <a:solidFill>
                        <a:schemeClr val="bg1"/>
                      </a:solidFill>
                    </a:ln>
                    <a:solidFill>
                      <a:srgbClr val="008000"/>
                    </a:solidFill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</a:rPr>
                  <a:t>懐メロ体操♪</a:t>
                </a:r>
                <a:endParaRPr kumimoji="1" lang="ja-JP" altLang="en-US" sz="3200" dirty="0">
                  <a:ln w="127000">
                    <a:solidFill>
                      <a:schemeClr val="bg1"/>
                    </a:solidFill>
                  </a:ln>
                  <a:solidFill>
                    <a:srgbClr val="008000"/>
                  </a:solidFill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endParaRPr>
              </a:p>
            </p:txBody>
          </p:sp>
          <p:sp>
            <p:nvSpPr>
              <p:cNvPr id="30" name="正方形/長方形 29">
                <a:extLst>
                  <a:ext uri="{FF2B5EF4-FFF2-40B4-BE49-F238E27FC236}">
                    <a16:creationId xmlns:a16="http://schemas.microsoft.com/office/drawing/2014/main" id="{7AD62636-8434-97F7-5EF4-A8FA822F7ED5}"/>
                  </a:ext>
                </a:extLst>
              </p:cNvPr>
              <p:cNvSpPr/>
              <p:nvPr/>
            </p:nvSpPr>
            <p:spPr>
              <a:xfrm>
                <a:off x="1027067" y="254048"/>
                <a:ext cx="4761621" cy="65521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prstTxWarp prst="textWave2">
                  <a:avLst/>
                </a:prstTxWarp>
              </a:bodyPr>
              <a:lstStyle/>
              <a:p>
                <a:pPr algn="ctr"/>
                <a:r>
                  <a:rPr kumimoji="1" lang="ja-JP" altLang="en-US" sz="3600">
                    <a:ln w="127000">
                      <a:solidFill>
                        <a:schemeClr val="bg1"/>
                      </a:solidFill>
                    </a:ln>
                    <a:solidFill>
                      <a:srgbClr val="008000"/>
                    </a:solidFill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</a:rPr>
                  <a:t>ラブリーチャーミー</a:t>
                </a:r>
                <a:r>
                  <a:rPr kumimoji="1" lang="ja-JP" altLang="en-US" sz="3600" dirty="0">
                    <a:ln w="127000">
                      <a:solidFill>
                        <a:schemeClr val="bg1"/>
                      </a:solidFill>
                    </a:ln>
                    <a:solidFill>
                      <a:srgbClr val="008000"/>
                    </a:solidFill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</a:rPr>
                  <a:t>の</a:t>
                </a:r>
                <a:endParaRPr kumimoji="1" lang="en-US" altLang="ja-JP" sz="3600" dirty="0">
                  <a:ln w="127000">
                    <a:solidFill>
                      <a:schemeClr val="bg1"/>
                    </a:solidFill>
                  </a:ln>
                  <a:solidFill>
                    <a:srgbClr val="008000"/>
                  </a:solidFill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endParaRPr>
              </a:p>
            </p:txBody>
          </p:sp>
        </p:grpSp>
        <p:grpSp>
          <p:nvGrpSpPr>
            <p:cNvPr id="40" name="グループ化 39">
              <a:extLst>
                <a:ext uri="{FF2B5EF4-FFF2-40B4-BE49-F238E27FC236}">
                  <a16:creationId xmlns:a16="http://schemas.microsoft.com/office/drawing/2014/main" id="{6216F5BC-4FF3-DDD1-55B9-B79B07874C91}"/>
                </a:ext>
              </a:extLst>
            </p:cNvPr>
            <p:cNvGrpSpPr/>
            <p:nvPr/>
          </p:nvGrpSpPr>
          <p:grpSpPr>
            <a:xfrm>
              <a:off x="3226474" y="210529"/>
              <a:ext cx="5392438" cy="1753701"/>
              <a:chOff x="732171" y="261765"/>
              <a:chExt cx="5392438" cy="1753701"/>
            </a:xfrm>
          </p:grpSpPr>
          <p:sp>
            <p:nvSpPr>
              <p:cNvPr id="41" name="正方形/長方形 40">
                <a:extLst>
                  <a:ext uri="{FF2B5EF4-FFF2-40B4-BE49-F238E27FC236}">
                    <a16:creationId xmlns:a16="http://schemas.microsoft.com/office/drawing/2014/main" id="{95C59ADE-78E2-7F94-6AC3-A0510CCBC6DF}"/>
                  </a:ext>
                </a:extLst>
              </p:cNvPr>
              <p:cNvSpPr/>
              <p:nvPr/>
            </p:nvSpPr>
            <p:spPr>
              <a:xfrm>
                <a:off x="732171" y="909470"/>
                <a:ext cx="5392438" cy="110599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prstTxWarp prst="textWave2">
                  <a:avLst>
                    <a:gd name="adj1" fmla="val 8557"/>
                    <a:gd name="adj2" fmla="val 0"/>
                  </a:avLst>
                </a:prstTxWarp>
              </a:bodyPr>
              <a:lstStyle/>
              <a:p>
                <a:pPr algn="ctr"/>
                <a:r>
                  <a:rPr lang="ja-JP" altLang="en-US" sz="3200">
                    <a:ln w="0"/>
                    <a:solidFill>
                      <a:srgbClr val="CA3208"/>
                    </a:solidFill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</a:rPr>
                  <a:t>懐メロ体操♪</a:t>
                </a:r>
                <a:endParaRPr kumimoji="1" lang="ja-JP" altLang="en-US" sz="3200" dirty="0">
                  <a:ln w="0"/>
                  <a:solidFill>
                    <a:srgbClr val="CA3208"/>
                  </a:solidFill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endParaRPr>
              </a:p>
            </p:txBody>
          </p:sp>
          <p:sp>
            <p:nvSpPr>
              <p:cNvPr id="42" name="正方形/長方形 41">
                <a:extLst>
                  <a:ext uri="{FF2B5EF4-FFF2-40B4-BE49-F238E27FC236}">
                    <a16:creationId xmlns:a16="http://schemas.microsoft.com/office/drawing/2014/main" id="{D511C465-9AE4-A1AC-823F-4D38BED04F75}"/>
                  </a:ext>
                </a:extLst>
              </p:cNvPr>
              <p:cNvSpPr/>
              <p:nvPr/>
            </p:nvSpPr>
            <p:spPr>
              <a:xfrm>
                <a:off x="1021119" y="261765"/>
                <a:ext cx="4761621" cy="65521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prstTxWarp prst="textWave2">
                  <a:avLst/>
                </a:prstTxWarp>
              </a:bodyPr>
              <a:lstStyle/>
              <a:p>
                <a:pPr algn="ctr"/>
                <a:r>
                  <a:rPr kumimoji="1" lang="ja-JP" altLang="en-US" sz="3600">
                    <a:ln w="0"/>
                    <a:solidFill>
                      <a:srgbClr val="F9A12B"/>
                    </a:solidFill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</a:rPr>
                  <a:t>ラブリーチャーミー</a:t>
                </a:r>
                <a:r>
                  <a:rPr kumimoji="1" lang="ja-JP" altLang="en-US" sz="3600" dirty="0">
                    <a:ln w="0"/>
                    <a:solidFill>
                      <a:srgbClr val="F9A12B"/>
                    </a:solidFill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</a:rPr>
                  <a:t>の</a:t>
                </a:r>
                <a:endParaRPr kumimoji="1" lang="en-US" altLang="ja-JP" sz="3600" dirty="0">
                  <a:ln w="0"/>
                  <a:solidFill>
                    <a:srgbClr val="F9A12B"/>
                  </a:solidFill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endParaRPr>
              </a:p>
            </p:txBody>
          </p:sp>
        </p:grpSp>
      </p:grpSp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8EF2DB64-FF16-63E3-3E64-C0C8B68D6231}"/>
              </a:ext>
            </a:extLst>
          </p:cNvPr>
          <p:cNvGrpSpPr/>
          <p:nvPr/>
        </p:nvGrpSpPr>
        <p:grpSpPr>
          <a:xfrm>
            <a:off x="1908087" y="6552275"/>
            <a:ext cx="5255848" cy="1446550"/>
            <a:chOff x="4940224" y="4036521"/>
            <a:chExt cx="5255848" cy="1446550"/>
          </a:xfrm>
        </p:grpSpPr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E3792E70-D75F-A6A2-F127-4F6F67EA549E}"/>
                </a:ext>
              </a:extLst>
            </p:cNvPr>
            <p:cNvSpPr txBox="1"/>
            <p:nvPr/>
          </p:nvSpPr>
          <p:spPr>
            <a:xfrm>
              <a:off x="4940224" y="4036521"/>
              <a:ext cx="5255848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4400" b="1" dirty="0">
                  <a:ln w="76200">
                    <a:solidFill>
                      <a:schemeClr val="bg1"/>
                    </a:solidFill>
                  </a:ln>
                  <a:effectLst>
                    <a:glow rad="139700">
                      <a:schemeClr val="bg1">
                        <a:lumMod val="95000"/>
                      </a:schemeClr>
                    </a:glow>
                  </a:effectLst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音楽にあわせて</a:t>
              </a:r>
              <a:endParaRPr kumimoji="1" lang="en-US" altLang="ja-JP" sz="4400" b="1" dirty="0">
                <a:ln w="76200">
                  <a:solidFill>
                    <a:schemeClr val="bg1"/>
                  </a:solidFill>
                </a:ln>
                <a:effectLst>
                  <a:glow rad="139700">
                    <a:schemeClr val="bg1">
                      <a:lumMod val="95000"/>
                    </a:schemeClr>
                  </a:glo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  <a:p>
              <a:pPr algn="ctr"/>
              <a:r>
                <a:rPr kumimoji="1" lang="ja-JP" altLang="en-US" sz="4400" b="1" dirty="0">
                  <a:ln w="76200">
                    <a:solidFill>
                      <a:schemeClr val="bg1"/>
                    </a:solidFill>
                  </a:ln>
                  <a:effectLst>
                    <a:glow rad="139700">
                      <a:schemeClr val="bg1">
                        <a:lumMod val="95000"/>
                      </a:schemeClr>
                    </a:glow>
                  </a:effectLst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楽しくご一緒に！</a:t>
              </a:r>
            </a:p>
          </p:txBody>
        </p:sp>
        <p:sp>
          <p:nvSpPr>
            <p:cNvPr id="43" name="テキスト ボックス 42">
              <a:extLst>
                <a:ext uri="{FF2B5EF4-FFF2-40B4-BE49-F238E27FC236}">
                  <a16:creationId xmlns:a16="http://schemas.microsoft.com/office/drawing/2014/main" id="{C17E0399-F8B7-1D2B-1041-8CDB618D9225}"/>
                </a:ext>
              </a:extLst>
            </p:cNvPr>
            <p:cNvSpPr txBox="1"/>
            <p:nvPr/>
          </p:nvSpPr>
          <p:spPr>
            <a:xfrm>
              <a:off x="4940224" y="4036521"/>
              <a:ext cx="5255848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4400" b="1" dirty="0">
                  <a:ln w="9525">
                    <a:solidFill>
                      <a:srgbClr val="FFC000"/>
                    </a:solidFill>
                  </a:ln>
                  <a:solidFill>
                    <a:srgbClr val="D89C06"/>
                  </a:solidFill>
                  <a:effectLst/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音楽にあわせて</a:t>
              </a:r>
              <a:endParaRPr kumimoji="1" lang="en-US" altLang="ja-JP" sz="4400" b="1" dirty="0">
                <a:ln w="9525">
                  <a:solidFill>
                    <a:srgbClr val="FFC000"/>
                  </a:solidFill>
                </a:ln>
                <a:solidFill>
                  <a:srgbClr val="D89C06"/>
                </a:solidFill>
                <a:effectLst/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  <a:p>
              <a:pPr algn="ctr"/>
              <a:r>
                <a:rPr kumimoji="1" lang="ja-JP" altLang="en-US" sz="4400" b="1" dirty="0">
                  <a:ln w="9525">
                    <a:solidFill>
                      <a:srgbClr val="FFC000"/>
                    </a:solidFill>
                  </a:ln>
                  <a:solidFill>
                    <a:srgbClr val="D89C06"/>
                  </a:solidFill>
                  <a:effectLst/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楽しくご一緒に！</a:t>
              </a:r>
            </a:p>
          </p:txBody>
        </p:sp>
      </p:grp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1F2FB9F7-7DBB-FC55-364C-AB5162F7AD2F}"/>
              </a:ext>
            </a:extLst>
          </p:cNvPr>
          <p:cNvGrpSpPr/>
          <p:nvPr/>
        </p:nvGrpSpPr>
        <p:grpSpPr>
          <a:xfrm>
            <a:off x="0" y="8218358"/>
            <a:ext cx="6864765" cy="1687642"/>
            <a:chOff x="0" y="8218358"/>
            <a:chExt cx="6864765" cy="1687642"/>
          </a:xfrm>
        </p:grpSpPr>
        <p:grpSp>
          <p:nvGrpSpPr>
            <p:cNvPr id="16" name="グループ化 15">
              <a:extLst>
                <a:ext uri="{FF2B5EF4-FFF2-40B4-BE49-F238E27FC236}">
                  <a16:creationId xmlns:a16="http://schemas.microsoft.com/office/drawing/2014/main" id="{89A0D6EA-86FD-FE2D-C6A5-91425C253FD5}"/>
                </a:ext>
              </a:extLst>
            </p:cNvPr>
            <p:cNvGrpSpPr/>
            <p:nvPr/>
          </p:nvGrpSpPr>
          <p:grpSpPr>
            <a:xfrm>
              <a:off x="0" y="8218358"/>
              <a:ext cx="6864765" cy="1687642"/>
              <a:chOff x="0" y="8218358"/>
              <a:chExt cx="6864765" cy="1687642"/>
            </a:xfrm>
          </p:grpSpPr>
          <p:sp>
            <p:nvSpPr>
              <p:cNvPr id="20" name="正方形/長方形 19">
                <a:extLst>
                  <a:ext uri="{FF2B5EF4-FFF2-40B4-BE49-F238E27FC236}">
                    <a16:creationId xmlns:a16="http://schemas.microsoft.com/office/drawing/2014/main" id="{1C800024-E430-3FD3-1553-7CA26009D112}"/>
                  </a:ext>
                </a:extLst>
              </p:cNvPr>
              <p:cNvSpPr/>
              <p:nvPr/>
            </p:nvSpPr>
            <p:spPr>
              <a:xfrm>
                <a:off x="0" y="8218358"/>
                <a:ext cx="6849775" cy="168764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grpSp>
            <p:nvGrpSpPr>
              <p:cNvPr id="21" name="グループ化 20">
                <a:extLst>
                  <a:ext uri="{FF2B5EF4-FFF2-40B4-BE49-F238E27FC236}">
                    <a16:creationId xmlns:a16="http://schemas.microsoft.com/office/drawing/2014/main" id="{FE19AED4-303D-BE57-CBE8-82EBA77A6FEF}"/>
                  </a:ext>
                </a:extLst>
              </p:cNvPr>
              <p:cNvGrpSpPr/>
              <p:nvPr/>
            </p:nvGrpSpPr>
            <p:grpSpPr>
              <a:xfrm>
                <a:off x="14989" y="8391112"/>
                <a:ext cx="6849776" cy="1335452"/>
                <a:chOff x="-1" y="8421092"/>
                <a:chExt cx="6849776" cy="1335452"/>
              </a:xfrm>
            </p:grpSpPr>
            <p:sp>
              <p:nvSpPr>
                <p:cNvPr id="22" name="テキスト ボックス 21">
                  <a:extLst>
                    <a:ext uri="{FF2B5EF4-FFF2-40B4-BE49-F238E27FC236}">
                      <a16:creationId xmlns:a16="http://schemas.microsoft.com/office/drawing/2014/main" id="{D2093093-AEAD-81BF-09DA-DEBB3B43FAB3}"/>
                    </a:ext>
                  </a:extLst>
                </p:cNvPr>
                <p:cNvSpPr txBox="1"/>
                <p:nvPr/>
              </p:nvSpPr>
              <p:spPr>
                <a:xfrm>
                  <a:off x="-1" y="8421092"/>
                  <a:ext cx="6849775" cy="42582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ja-JP" altLang="en-US" sz="2167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開催日時</a:t>
                  </a:r>
                </a:p>
              </p:txBody>
            </p:sp>
            <p:sp>
              <p:nvSpPr>
                <p:cNvPr id="23" name="テキスト ボックス 22">
                  <a:extLst>
                    <a:ext uri="{FF2B5EF4-FFF2-40B4-BE49-F238E27FC236}">
                      <a16:creationId xmlns:a16="http://schemas.microsoft.com/office/drawing/2014/main" id="{CFA38CDD-6F2C-E717-BBA9-874CD306E61F}"/>
                    </a:ext>
                  </a:extLst>
                </p:cNvPr>
                <p:cNvSpPr txBox="1"/>
                <p:nvPr/>
              </p:nvSpPr>
              <p:spPr>
                <a:xfrm>
                  <a:off x="-1" y="8721394"/>
                  <a:ext cx="6838699" cy="659091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 rtlCol="0" anchor="t">
                  <a:spAutoFit/>
                </a:bodyPr>
                <a:lstStyle/>
                <a:p>
                  <a:pPr algn="ctr"/>
                  <a:r>
                    <a:rPr kumimoji="1" lang="en-US" altLang="ja-JP" sz="3650" b="1" dirty="0">
                      <a:latin typeface="Hiragino Kaku Gothic Pro W3" panose="020B0300000000000000" pitchFamily="34" charset="-128"/>
                      <a:ea typeface="Hiragino Kaku Gothic Pro W3"/>
                    </a:rPr>
                    <a:t>2024</a:t>
                  </a:r>
                  <a:r>
                    <a:rPr kumimoji="1" lang="ja-JP" altLang="en-US" sz="3650" b="1" dirty="0">
                      <a:latin typeface="Hiragino Kaku Gothic Pro W3" panose="020B0300000000000000" pitchFamily="34" charset="-128"/>
                      <a:ea typeface="Hiragino Kaku Gothic Pro W3"/>
                    </a:rPr>
                    <a:t>年</a:t>
                  </a:r>
                  <a:r>
                    <a:rPr kumimoji="1" lang="en-US" altLang="ja-JP" sz="3650" b="1" dirty="0">
                      <a:latin typeface="Hiragino Kaku Gothic Pro W3" panose="020B0300000000000000" pitchFamily="34" charset="-128"/>
                      <a:ea typeface="Hiragino Kaku Gothic Pro W3"/>
                    </a:rPr>
                    <a:t>3</a:t>
                  </a:r>
                  <a:r>
                    <a:rPr kumimoji="1" lang="ja-JP" altLang="en-US" sz="3650" b="1" dirty="0">
                      <a:latin typeface="Hiragino Kaku Gothic Pro W3" panose="020B0300000000000000" pitchFamily="34" charset="-128"/>
                      <a:ea typeface="Hiragino Kaku Gothic Pro W3"/>
                    </a:rPr>
                    <a:t>月</a:t>
                  </a:r>
                  <a:r>
                    <a:rPr kumimoji="1" lang="en-US" altLang="ja-JP" sz="3650" b="1" dirty="0">
                      <a:latin typeface="Hiragino Kaku Gothic Pro W3" panose="020B0300000000000000" pitchFamily="34" charset="-128"/>
                      <a:ea typeface="Hiragino Kaku Gothic Pro W3"/>
                    </a:rPr>
                    <a:t>13</a:t>
                  </a:r>
                  <a:r>
                    <a:rPr kumimoji="1" lang="ja-JP" altLang="en-US" sz="3650" b="1" dirty="0">
                      <a:latin typeface="Hiragino Kaku Gothic Pro W3" panose="020B0300000000000000" pitchFamily="34" charset="-128"/>
                      <a:ea typeface="Hiragino Kaku Gothic Pro W3"/>
                    </a:rPr>
                    <a:t>日</a:t>
                  </a:r>
                  <a:r>
                    <a:rPr kumimoji="1" lang="en-US" altLang="ja-JP" sz="3650" b="1" dirty="0">
                      <a:latin typeface="Hiragino Kaku Gothic Pro W3" panose="020B0300000000000000" pitchFamily="34" charset="-128"/>
                      <a:ea typeface="Hiragino Kaku Gothic Pro W3"/>
                    </a:rPr>
                    <a:t>(</a:t>
                  </a:r>
                  <a:r>
                    <a:rPr kumimoji="1" lang="ja-JP" altLang="en-US" sz="3650" b="1" dirty="0">
                      <a:latin typeface="Hiragino Kaku Gothic Pro W3" panose="020B0300000000000000" pitchFamily="34" charset="-128"/>
                      <a:ea typeface="Hiragino Kaku Gothic Pro W3"/>
                    </a:rPr>
                    <a:t>水</a:t>
                  </a:r>
                  <a:r>
                    <a:rPr kumimoji="1" lang="en-US" altLang="ja-JP" sz="3650" b="1" dirty="0">
                      <a:latin typeface="Hiragino Kaku Gothic Pro W3" panose="020B0300000000000000" pitchFamily="34" charset="-128"/>
                      <a:ea typeface="Hiragino Kaku Gothic Pro W3"/>
                    </a:rPr>
                    <a:t>)</a:t>
                  </a:r>
                  <a:endParaRPr lang="ja-JP" altLang="en-US" sz="3650" b="1" dirty="0">
                    <a:latin typeface="Hiragino Kaku Gothic Pro W3" panose="020B0300000000000000" pitchFamily="34" charset="-128"/>
                    <a:ea typeface="Hiragino Kaku Gothic Pro W3"/>
                  </a:endParaRPr>
                </a:p>
              </p:txBody>
            </p:sp>
            <p:sp>
              <p:nvSpPr>
                <p:cNvPr id="24" name="テキスト ボックス 23">
                  <a:extLst>
                    <a:ext uri="{FF2B5EF4-FFF2-40B4-BE49-F238E27FC236}">
                      <a16:creationId xmlns:a16="http://schemas.microsoft.com/office/drawing/2014/main" id="{E2532921-C7F2-E6CA-0C7C-D30400C38A5A}"/>
                    </a:ext>
                  </a:extLst>
                </p:cNvPr>
                <p:cNvSpPr txBox="1"/>
                <p:nvPr/>
              </p:nvSpPr>
              <p:spPr>
                <a:xfrm>
                  <a:off x="0" y="9233324"/>
                  <a:ext cx="6849775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ja-JP" altLang="en-US" sz="2708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午後</a:t>
                  </a:r>
                  <a:r>
                    <a:rPr kumimoji="1" lang="en-US" altLang="ja-JP" sz="2800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2</a:t>
                  </a:r>
                  <a:r>
                    <a:rPr kumimoji="1" lang="ja-JP" altLang="en-US" sz="2708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時～午後</a:t>
                  </a:r>
                  <a:r>
                    <a:rPr kumimoji="1" lang="en-US" altLang="ja-JP" sz="2800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3</a:t>
                  </a:r>
                  <a:r>
                    <a:rPr kumimoji="1" lang="ja-JP" altLang="en-US" sz="2708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時</a:t>
                  </a:r>
                </a:p>
              </p:txBody>
            </p:sp>
          </p:grpSp>
        </p:grpSp>
        <p:pic>
          <p:nvPicPr>
            <p:cNvPr id="19" name="Picture 2" descr="コリスライブ | シニア向けオンラインレク">
              <a:extLst>
                <a:ext uri="{FF2B5EF4-FFF2-40B4-BE49-F238E27FC236}">
                  <a16:creationId xmlns:a16="http://schemas.microsoft.com/office/drawing/2014/main" id="{90FB03DE-A0EF-9B90-668A-8B889E0D46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6288" y="9490972"/>
              <a:ext cx="1622411" cy="3995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994966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497eed-f72d-442f-adf5-cc88fbf9cce6">
      <Terms xmlns="http://schemas.microsoft.com/office/infopath/2007/PartnerControls"/>
    </lcf76f155ced4ddcb4097134ff3c332f>
    <TaxCatchAll xmlns="ccc50300-c016-41b3-baf7-1f053ea3de5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09F5F022BB60044085833BC67A9EC4E1" ma:contentTypeVersion="17" ma:contentTypeDescription="新しいドキュメントを作成します。" ma:contentTypeScope="" ma:versionID="059a45df9a9791ef43139fdb7e638f6d">
  <xsd:schema xmlns:xsd="http://www.w3.org/2001/XMLSchema" xmlns:xs="http://www.w3.org/2001/XMLSchema" xmlns:p="http://schemas.microsoft.com/office/2006/metadata/properties" xmlns:ns2="aa497eed-f72d-442f-adf5-cc88fbf9cce6" xmlns:ns3="ccc50300-c016-41b3-baf7-1f053ea3de53" targetNamespace="http://schemas.microsoft.com/office/2006/metadata/properties" ma:root="true" ma:fieldsID="dfe6284d62bdcd730faa2434b8ff21c1" ns2:_="" ns3:_="">
    <xsd:import namespace="aa497eed-f72d-442f-adf5-cc88fbf9cce6"/>
    <xsd:import namespace="ccc50300-c016-41b3-baf7-1f053ea3de5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497eed-f72d-442f-adf5-cc88fbf9cce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画像タグ" ma:readOnly="false" ma:fieldId="{5cf76f15-5ced-4ddc-b409-7134ff3c332f}" ma:taxonomyMulti="true" ma:sspId="6a5cffce-6c33-4680-ac84-0ac7a4f1798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c50300-c016-41b3-baf7-1f053ea3de53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855a181-ea05-460e-b802-33546dcac796}" ma:internalName="TaxCatchAll" ma:showField="CatchAllData" ma:web="ccc50300-c016-41b3-baf7-1f053ea3de5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09170E4-F420-4D90-8930-303ADC3922CC}">
  <ds:schemaRefs>
    <ds:schemaRef ds:uri="http://purl.org/dc/elements/1.1/"/>
    <ds:schemaRef ds:uri="aa497eed-f72d-442f-adf5-cc88fbf9cce6"/>
    <ds:schemaRef ds:uri="http://purl.org/dc/terms/"/>
    <ds:schemaRef ds:uri="http://www.w3.org/XML/1998/namespace"/>
    <ds:schemaRef ds:uri="http://schemas.microsoft.com/office/infopath/2007/PartnerControls"/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ccc50300-c016-41b3-baf7-1f053ea3de53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36984A3D-E511-4683-862F-18CF255EB44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a497eed-f72d-442f-adf5-cc88fbf9cce6"/>
    <ds:schemaRef ds:uri="ccc50300-c016-41b3-baf7-1f053ea3de5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C462B3E-8E91-48D2-A327-F8BFDC40C3B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1155</TotalTime>
  <Words>52</Words>
  <Application>Microsoft Office PowerPoint</Application>
  <PresentationFormat>A4 210 x 297 mm</PresentationFormat>
  <Paragraphs>13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7" baseType="lpstr">
      <vt:lpstr>HGS創英角ｺﾞｼｯｸUB</vt:lpstr>
      <vt:lpstr>HG丸ｺﾞｼｯｸM-PRO</vt:lpstr>
      <vt:lpstr>Hiragino Kaku Gothic Pro W3</vt:lpstr>
      <vt:lpstr>Arial</vt:lpstr>
      <vt:lpstr>Calibri</vt:lpstr>
      <vt:lpstr>Office テーマ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K. Natsuo</dc:creator>
  <cp:lastModifiedBy>寺田 勝也</cp:lastModifiedBy>
  <cp:revision>71</cp:revision>
  <dcterms:created xsi:type="dcterms:W3CDTF">2022-02-20T16:12:08Z</dcterms:created>
  <dcterms:modified xsi:type="dcterms:W3CDTF">2024-01-09T01:39:32Z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0x01010009F5F022BB60044085833BC67A9EC4E1</vt:lpwstr>
  </property>
  <property fmtid="{D5CDD505-2E9C-101B-9397-08002B2CF9AE}" pid="3" name="MediaServiceImageTags">
    <vt:lpwstr/>
  </property>
</Properties>
</file>