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214EA-5A3D-4737-863A-D63B17326FE2}" v="2" dt="2023-11-28T04:43:46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www.w3.org/XML/1998/namespace"/>
    <ds:schemaRef ds:uri="http://schemas.microsoft.com/office/infopath/2007/PartnerControls"/>
    <ds:schemaRef ds:uri="http://purl.org/dc/terms/"/>
    <ds:schemaRef ds:uri="aa497eed-f72d-442f-adf5-cc88fbf9cce6"/>
    <ds:schemaRef ds:uri="http://purl.org/dc/elements/1.1/"/>
    <ds:schemaRef ds:uri="ccc50300-c016-41b3-baf7-1f053ea3de5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96</cp:revision>
  <dcterms:created xsi:type="dcterms:W3CDTF">2022-02-20T16:12:08Z</dcterms:created>
  <dcterms:modified xsi:type="dcterms:W3CDTF">2024-01-09T02:13:49Z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