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256A1-1262-4937-8F25-DBB931084FCE}" v="2" dt="2023-11-28T04:41:11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aa497eed-f72d-442f-adf5-cc88fbf9cce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FE12DB-026E-4141-AFC6-E7DFA0F38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93</cp:revision>
  <dcterms:created xsi:type="dcterms:W3CDTF">2022-02-20T16:12:08Z</dcterms:created>
  <dcterms:modified xsi:type="dcterms:W3CDTF">2024-01-09T02:12:25Z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