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3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67" d="100"/>
          <a:sy n="67" d="100"/>
        </p:scale>
        <p:origin x="25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A527AAFC-822E-464D-A84F-341EDDDAFCA4}"/>
    <pc:docChg chg="modSld">
      <pc:chgData name="奥田陽子" userId="5bf8eb3d-eb6b-4939-b4ac-48d545c81564" providerId="ADAL" clId="{A527AAFC-822E-464D-A84F-341EDDDAFCA4}" dt="2023-11-28T04:22:52.124" v="3" actId="20577"/>
      <pc:docMkLst>
        <pc:docMk/>
      </pc:docMkLst>
      <pc:sldChg chg="modSp mod">
        <pc:chgData name="奥田陽子" userId="5bf8eb3d-eb6b-4939-b4ac-48d545c81564" providerId="ADAL" clId="{A527AAFC-822E-464D-A84F-341EDDDAFCA4}" dt="2023-11-28T04:22:52.124" v="3" actId="20577"/>
        <pc:sldMkLst>
          <pc:docMk/>
          <pc:sldMk cId="197685522" sldId="263"/>
        </pc:sldMkLst>
        <pc:spChg chg="mod">
          <ac:chgData name="奥田陽子" userId="5bf8eb3d-eb6b-4939-b4ac-48d545c81564" providerId="ADAL" clId="{A527AAFC-822E-464D-A84F-341EDDDAFCA4}" dt="2023-11-28T04:22:52.124" v="3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6B14C987-4413-4C18-BAAA-6AC32CA81EE2}"/>
    <pc:docChg chg="modSld">
      <pc:chgData name="奥田陽子" userId="5bf8eb3d-eb6b-4939-b4ac-48d545c81564" providerId="ADAL" clId="{6B14C987-4413-4C18-BAAA-6AC32CA81EE2}" dt="2023-10-26T04:36:42.301" v="9" actId="20577"/>
      <pc:docMkLst>
        <pc:docMk/>
      </pc:docMkLst>
      <pc:sldChg chg="modSp mod">
        <pc:chgData name="奥田陽子" userId="5bf8eb3d-eb6b-4939-b4ac-48d545c81564" providerId="ADAL" clId="{6B14C987-4413-4C18-BAAA-6AC32CA81EE2}" dt="2023-10-26T04:36:42.301" v="9" actId="20577"/>
        <pc:sldMkLst>
          <pc:docMk/>
          <pc:sldMk cId="197685522" sldId="263"/>
        </pc:sldMkLst>
        <pc:spChg chg="mod">
          <ac:chgData name="奥田陽子" userId="5bf8eb3d-eb6b-4939-b4ac-48d545c81564" providerId="ADAL" clId="{6B14C987-4413-4C18-BAAA-6AC32CA81EE2}" dt="2023-10-26T04:36:42.301" v="9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9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土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0E9AD0-528E-452B-A8A7-8738414F5F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51FE61-619C-4F00-803A-8D3369FE5F44}">
  <ds:schemaRefs>
    <ds:schemaRef ds:uri="aa497eed-f72d-442f-adf5-cc88fbf9cce6"/>
    <ds:schemaRef ds:uri="http://www.w3.org/XML/1998/namespace"/>
    <ds:schemaRef ds:uri="http://purl.org/dc/dcmitype/"/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ccc50300-c016-41b3-baf7-1f053ea3de53"/>
  </ds:schemaRefs>
</ds:datastoreItem>
</file>

<file path=customXml/itemProps3.xml><?xml version="1.0" encoding="utf-8"?>
<ds:datastoreItem xmlns:ds="http://schemas.openxmlformats.org/officeDocument/2006/customXml" ds:itemID="{469DAE35-DA74-438A-87EE-D199174520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52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HGP創英角ｺﾞｼｯｸUB</vt:lpstr>
      <vt:lpstr>Hiragino Kaku Gothic Pro W3</vt:lpstr>
      <vt:lpstr>メイリオ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奥田陽子</cp:lastModifiedBy>
  <cp:revision>97</cp:revision>
  <dcterms:created xsi:type="dcterms:W3CDTF">2022-02-20T16:12:08Z</dcterms:created>
  <dcterms:modified xsi:type="dcterms:W3CDTF">2024-01-16T05:27:07Z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