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4E66DE-025D-4083-8176-4CB1D890F1FC}" v="2" dt="2023-11-28T04:42:23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64</cp:revision>
  <cp:lastPrinted>2023-04-22T05:57:36Z</cp:lastPrinted>
  <dcterms:created xsi:type="dcterms:W3CDTF">2022-02-20T16:12:08Z</dcterms:created>
  <dcterms:modified xsi:type="dcterms:W3CDTF">2024-01-09T02:09:31Z</dcterms:modified>
</cp:coreProperties>
</file>