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884C3A-07E8-4F3E-B3CF-36A3C97CA1E3}" v="2" dt="2023-11-28T04:23:09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C0884C3A-07E8-4F3E-B3CF-36A3C97CA1E3}"/>
    <pc:docChg chg="modSld">
      <pc:chgData name="奥田陽子" userId="5bf8eb3d-eb6b-4939-b4ac-48d545c81564" providerId="ADAL" clId="{C0884C3A-07E8-4F3E-B3CF-36A3C97CA1E3}" dt="2023-11-28T04:23:09.451" v="4"/>
      <pc:docMkLst>
        <pc:docMk/>
      </pc:docMkLst>
      <pc:sldChg chg="modSp mod">
        <pc:chgData name="奥田陽子" userId="5bf8eb3d-eb6b-4939-b4ac-48d545c81564" providerId="ADAL" clId="{C0884C3A-07E8-4F3E-B3CF-36A3C97CA1E3}" dt="2023-11-28T04:23:09.451" v="4"/>
        <pc:sldMkLst>
          <pc:docMk/>
          <pc:sldMk cId="1691459842" sldId="270"/>
        </pc:sldMkLst>
        <pc:spChg chg="mod">
          <ac:chgData name="奥田陽子" userId="5bf8eb3d-eb6b-4939-b4ac-48d545c81564" providerId="ADAL" clId="{C0884C3A-07E8-4F3E-B3CF-36A3C97CA1E3}" dt="2023-11-28T04:23:09.451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53163E27-C794-49AA-865F-3EFD389F0D30}"/>
    <pc:docChg chg="modSld">
      <pc:chgData name="奥田陽子" userId="5bf8eb3d-eb6b-4939-b4ac-48d545c81564" providerId="ADAL" clId="{53163E27-C794-49AA-865F-3EFD389F0D30}" dt="2023-10-26T04:37:52.631" v="7" actId="20577"/>
      <pc:docMkLst>
        <pc:docMk/>
      </pc:docMkLst>
      <pc:sldChg chg="modSp mod">
        <pc:chgData name="奥田陽子" userId="5bf8eb3d-eb6b-4939-b4ac-48d545c81564" providerId="ADAL" clId="{53163E27-C794-49AA-865F-3EFD389F0D30}" dt="2023-10-26T04:37:52.631" v="7" actId="20577"/>
        <pc:sldMkLst>
          <pc:docMk/>
          <pc:sldMk cId="1691459842" sldId="270"/>
        </pc:sldMkLst>
        <pc:spChg chg="mod">
          <ac:chgData name="奥田陽子" userId="5bf8eb3d-eb6b-4939-b4ac-48d545c81564" providerId="ADAL" clId="{53163E27-C794-49AA-865F-3EFD389F0D30}" dt="2023-10-26T04:37:52.631" v="7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9528BC-C4FF-480E-9E79-5DB752AA5785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ccc50300-c016-41b3-baf7-1f053ea3de53"/>
    <ds:schemaRef ds:uri="aa497eed-f72d-442f-adf5-cc88fbf9cce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E096447-0153-4269-B822-0B5701DC18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0AEE96-B7A1-44FC-85DE-E30598762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96</cp:revision>
  <dcterms:created xsi:type="dcterms:W3CDTF">2022-02-20T16:12:08Z</dcterms:created>
  <dcterms:modified xsi:type="dcterms:W3CDTF">2024-01-09T02:11:24Z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