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0D5ADD-4B75-48F3-A8B5-8F2F9EBFE84A}" v="2" dt="2024-01-25T02:50:31.8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 showGuides="1">
      <p:cViewPr varScale="1">
        <p:scale>
          <a:sx n="31" d="100"/>
          <a:sy n="31" d="100"/>
        </p:scale>
        <p:origin x="1596" y="78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ayama, Ayumi (XING) 平山 愛弓" userId="14c05a8a-eb38-4839-a16d-3807fc80ca8b" providerId="ADAL" clId="{B60D5ADD-4B75-48F3-A8B5-8F2F9EBFE84A}"/>
    <pc:docChg chg="custSel modMainMaster">
      <pc:chgData name="Hirayama, Ayumi (XING) 平山 愛弓" userId="14c05a8a-eb38-4839-a16d-3807fc80ca8b" providerId="ADAL" clId="{B60D5ADD-4B75-48F3-A8B5-8F2F9EBFE84A}" dt="2024-01-25T02:50:55.759" v="12" actId="1076"/>
      <pc:docMkLst>
        <pc:docMk/>
      </pc:docMkLst>
      <pc:sldMasterChg chg="modSldLayout">
        <pc:chgData name="Hirayama, Ayumi (XING) 平山 愛弓" userId="14c05a8a-eb38-4839-a16d-3807fc80ca8b" providerId="ADAL" clId="{B60D5ADD-4B75-48F3-A8B5-8F2F9EBFE84A}" dt="2024-01-25T02:50:55.759" v="12" actId="1076"/>
        <pc:sldMasterMkLst>
          <pc:docMk/>
          <pc:sldMasterMk cId="4258520334" sldId="2147483684"/>
        </pc:sldMasterMkLst>
        <pc:sldLayoutChg chg="addSp delSp modSp mod">
          <pc:chgData name="Hirayama, Ayumi (XING) 平山 愛弓" userId="14c05a8a-eb38-4839-a16d-3807fc80ca8b" providerId="ADAL" clId="{B60D5ADD-4B75-48F3-A8B5-8F2F9EBFE84A}" dt="2024-01-25T02:50:55.759" v="12" actId="1076"/>
          <pc:sldLayoutMkLst>
            <pc:docMk/>
            <pc:sldMasterMk cId="4258520334" sldId="2147483684"/>
            <pc:sldLayoutMk cId="3761802328" sldId="2147483685"/>
          </pc:sldLayoutMkLst>
          <pc:picChg chg="del">
            <ac:chgData name="Hirayama, Ayumi (XING) 平山 愛弓" userId="14c05a8a-eb38-4839-a16d-3807fc80ca8b" providerId="ADAL" clId="{B60D5ADD-4B75-48F3-A8B5-8F2F9EBFE84A}" dt="2024-01-25T02:49:55.516" v="0" actId="478"/>
            <ac:picMkLst>
              <pc:docMk/>
              <pc:sldMasterMk cId="4258520334" sldId="2147483684"/>
              <pc:sldLayoutMk cId="3761802328" sldId="2147483685"/>
              <ac:picMk id="12" creationId="{34B2D130-C50F-232A-C427-F35B505FC29C}"/>
            </ac:picMkLst>
          </pc:picChg>
          <pc:picChg chg="add del mod">
            <ac:chgData name="Hirayama, Ayumi (XING) 平山 愛弓" userId="14c05a8a-eb38-4839-a16d-3807fc80ca8b" providerId="ADAL" clId="{B60D5ADD-4B75-48F3-A8B5-8F2F9EBFE84A}" dt="2024-01-25T02:50:20.575" v="4" actId="478"/>
            <ac:picMkLst>
              <pc:docMk/>
              <pc:sldMasterMk cId="4258520334" sldId="2147483684"/>
              <pc:sldLayoutMk cId="3761802328" sldId="2147483685"/>
              <ac:picMk id="14" creationId="{CEB49048-8D2E-914C-3A2D-6A2113D44164}"/>
            </ac:picMkLst>
          </pc:picChg>
          <pc:picChg chg="add mod">
            <ac:chgData name="Hirayama, Ayumi (XING) 平山 愛弓" userId="14c05a8a-eb38-4839-a16d-3807fc80ca8b" providerId="ADAL" clId="{B60D5ADD-4B75-48F3-A8B5-8F2F9EBFE84A}" dt="2024-01-25T02:50:55.759" v="12" actId="1076"/>
            <ac:picMkLst>
              <pc:docMk/>
              <pc:sldMasterMk cId="4258520334" sldId="2147483684"/>
              <pc:sldLayoutMk cId="3761802328" sldId="2147483685"/>
              <ac:picMk id="16" creationId="{030E4BBA-8F99-DD9D-8F24-741CE6ACDF5B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図 15" descr="人, 立つ, ラケット, ポーズ が含まれている画像&#10;&#10;自動的に生成された説明">
            <a:extLst>
              <a:ext uri="{FF2B5EF4-FFF2-40B4-BE49-F238E27FC236}">
                <a16:creationId xmlns:a16="http://schemas.microsoft.com/office/drawing/2014/main" id="{030E4BBA-8F99-DD9D-8F24-741CE6ACDF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26980"/>
            <a:ext cx="12192000" cy="1730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802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991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980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044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2581E6-7B70-774F-945E-ED9367387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91BF108-4878-9109-AD8C-250564ADA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03E9D5F-4609-234C-5BD0-37984AB58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2537A0-107E-C494-F21B-899374FD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02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93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35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53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592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129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563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817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4079-485B-4C24-BFC0-CC43B1E15B5D}" type="datetimeFigureOut">
              <a:rPr kumimoji="1" lang="ja-JP" altLang="en-US" smtClean="0"/>
              <a:t>2024/1/25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567DB-FCA9-4597-A22B-9A02218A4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52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6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7839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1</cp:revision>
  <dcterms:created xsi:type="dcterms:W3CDTF">2024-01-25T02:38:55Z</dcterms:created>
  <dcterms:modified xsi:type="dcterms:W3CDTF">2024-01-25T02:50:59Z</dcterms:modified>
</cp:coreProperties>
</file>