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30623-5937-44FB-8879-6FCE3C76EF62}" v="1" dt="2024-01-25T02:55:23.972"/>
    <p1510:client id="{FA3B1E17-B771-4C03-BDF3-2ABC7C4EE7BB}" v="1" dt="2024-01-25T03:03:20.1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2256" y="11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ayama, Ayumi (XING) 平山 愛弓" userId="14c05a8a-eb38-4839-a16d-3807fc80ca8b" providerId="ADAL" clId="{5F030623-5937-44FB-8879-6FCE3C76EF62}"/>
    <pc:docChg chg="custSel modMainMaster">
      <pc:chgData name="Hirayama, Ayumi (XING) 平山 愛弓" userId="14c05a8a-eb38-4839-a16d-3807fc80ca8b" providerId="ADAL" clId="{5F030623-5937-44FB-8879-6FCE3C76EF62}" dt="2024-01-25T02:55:54.659" v="9" actId="1076"/>
      <pc:docMkLst>
        <pc:docMk/>
      </pc:docMkLst>
      <pc:sldMasterChg chg="modSldLayout">
        <pc:chgData name="Hirayama, Ayumi (XING) 平山 愛弓" userId="14c05a8a-eb38-4839-a16d-3807fc80ca8b" providerId="ADAL" clId="{5F030623-5937-44FB-8879-6FCE3C76EF62}" dt="2024-01-25T02:55:54.659" v="9" actId="1076"/>
        <pc:sldMasterMkLst>
          <pc:docMk/>
          <pc:sldMasterMk cId="4258520334" sldId="2147483684"/>
        </pc:sldMasterMkLst>
        <pc:sldLayoutChg chg="addSp delSp modSp mod">
          <pc:chgData name="Hirayama, Ayumi (XING) 平山 愛弓" userId="14c05a8a-eb38-4839-a16d-3807fc80ca8b" providerId="ADAL" clId="{5F030623-5937-44FB-8879-6FCE3C76EF62}" dt="2024-01-25T02:55:54.659" v="9" actId="1076"/>
          <pc:sldLayoutMkLst>
            <pc:docMk/>
            <pc:sldMasterMk cId="4258520334" sldId="2147483684"/>
            <pc:sldLayoutMk cId="3761802328" sldId="2147483685"/>
          </pc:sldLayoutMkLst>
          <pc:picChg chg="del">
            <ac:chgData name="Hirayama, Ayumi (XING) 平山 愛弓" userId="14c05a8a-eb38-4839-a16d-3807fc80ca8b" providerId="ADAL" clId="{5F030623-5937-44FB-8879-6FCE3C76EF62}" dt="2024-01-25T02:54:38.032" v="0" actId="478"/>
            <ac:picMkLst>
              <pc:docMk/>
              <pc:sldMasterMk cId="4258520334" sldId="2147483684"/>
              <pc:sldLayoutMk cId="3761802328" sldId="2147483685"/>
              <ac:picMk id="18" creationId="{5F0FB587-AEEF-067B-C56B-11B0A83D7792}"/>
            </ac:picMkLst>
          </pc:picChg>
          <pc:picChg chg="add mod">
            <ac:chgData name="Hirayama, Ayumi (XING) 平山 愛弓" userId="14c05a8a-eb38-4839-a16d-3807fc80ca8b" providerId="ADAL" clId="{5F030623-5937-44FB-8879-6FCE3C76EF62}" dt="2024-01-25T02:55:54.659" v="9" actId="1076"/>
            <ac:picMkLst>
              <pc:docMk/>
              <pc:sldMasterMk cId="4258520334" sldId="2147483684"/>
              <pc:sldLayoutMk cId="3761802328" sldId="2147483685"/>
              <ac:picMk id="20" creationId="{337A0EB7-14BC-F9AB-BB82-7D2BDBACFBC9}"/>
            </ac:picMkLst>
          </pc:picChg>
        </pc:sldLayoutChg>
      </pc:sldMasterChg>
    </pc:docChg>
  </pc:docChgLst>
  <pc:docChgLst>
    <pc:chgData name="Hirayama, Ayumi (XING) 平山 愛弓" userId="14c05a8a-eb38-4839-a16d-3807fc80ca8b" providerId="ADAL" clId="{FA3B1E17-B771-4C03-BDF3-2ABC7C4EE7BB}"/>
    <pc:docChg chg="custSel modMainMaster">
      <pc:chgData name="Hirayama, Ayumi (XING) 平山 愛弓" userId="14c05a8a-eb38-4839-a16d-3807fc80ca8b" providerId="ADAL" clId="{FA3B1E17-B771-4C03-BDF3-2ABC7C4EE7BB}" dt="2024-01-25T03:03:55.331" v="8" actId="1076"/>
      <pc:docMkLst>
        <pc:docMk/>
      </pc:docMkLst>
      <pc:sldMasterChg chg="modSldLayout">
        <pc:chgData name="Hirayama, Ayumi (XING) 平山 愛弓" userId="14c05a8a-eb38-4839-a16d-3807fc80ca8b" providerId="ADAL" clId="{FA3B1E17-B771-4C03-BDF3-2ABC7C4EE7BB}" dt="2024-01-25T03:03:55.331" v="8" actId="1076"/>
        <pc:sldMasterMkLst>
          <pc:docMk/>
          <pc:sldMasterMk cId="4258520334" sldId="2147483684"/>
        </pc:sldMasterMkLst>
        <pc:sldLayoutChg chg="addSp delSp modSp mod">
          <pc:chgData name="Hirayama, Ayumi (XING) 平山 愛弓" userId="14c05a8a-eb38-4839-a16d-3807fc80ca8b" providerId="ADAL" clId="{FA3B1E17-B771-4C03-BDF3-2ABC7C4EE7BB}" dt="2024-01-25T03:03:55.331" v="8" actId="1076"/>
          <pc:sldLayoutMkLst>
            <pc:docMk/>
            <pc:sldMasterMk cId="4258520334" sldId="2147483684"/>
            <pc:sldLayoutMk cId="3761802328" sldId="2147483685"/>
          </pc:sldLayoutMkLst>
          <pc:picChg chg="add mod">
            <ac:chgData name="Hirayama, Ayumi (XING) 平山 愛弓" userId="14c05a8a-eb38-4839-a16d-3807fc80ca8b" providerId="ADAL" clId="{FA3B1E17-B771-4C03-BDF3-2ABC7C4EE7BB}" dt="2024-01-25T03:03:55.331" v="8" actId="1076"/>
            <ac:picMkLst>
              <pc:docMk/>
              <pc:sldMasterMk cId="4258520334" sldId="2147483684"/>
              <pc:sldLayoutMk cId="3761802328" sldId="2147483685"/>
              <ac:picMk id="8" creationId="{87561466-7667-A823-E954-70BDF49903F6}"/>
            </ac:picMkLst>
          </pc:picChg>
          <pc:picChg chg="del">
            <ac:chgData name="Hirayama, Ayumi (XING) 平山 愛弓" userId="14c05a8a-eb38-4839-a16d-3807fc80ca8b" providerId="ADAL" clId="{FA3B1E17-B771-4C03-BDF3-2ABC7C4EE7BB}" dt="2024-01-25T03:02:57.348" v="0" actId="478"/>
            <ac:picMkLst>
              <pc:docMk/>
              <pc:sldMasterMk cId="4258520334" sldId="2147483684"/>
              <pc:sldLayoutMk cId="3761802328" sldId="2147483685"/>
              <ac:picMk id="20" creationId="{337A0EB7-14BC-F9AB-BB82-7D2BDBACFBC9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人, ポーズ, ラケット, 写真 が含まれている画像&#10;&#10;自動的に生成された説明">
            <a:extLst>
              <a:ext uri="{FF2B5EF4-FFF2-40B4-BE49-F238E27FC236}">
                <a16:creationId xmlns:a16="http://schemas.microsoft.com/office/drawing/2014/main" id="{87561466-7667-A823-E954-70BDF49903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34" y="-482042"/>
            <a:ext cx="11918731" cy="1673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0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91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980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4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2581E6-7B70-774F-945E-ED9367387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1BF108-4878-9109-AD8C-250564AD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3E9D5F-4609-234C-5BD0-37984AB5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2537A0-107E-C494-F21B-899374FD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0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35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53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59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1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56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8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52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83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3</cp:revision>
  <dcterms:created xsi:type="dcterms:W3CDTF">2024-01-25T02:38:55Z</dcterms:created>
  <dcterms:modified xsi:type="dcterms:W3CDTF">2024-01-25T03:04:04Z</dcterms:modified>
</cp:coreProperties>
</file>