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821"/>
    <p:restoredTop sz="93897"/>
  </p:normalViewPr>
  <p:slideViewPr>
    <p:cSldViewPr snapToGrid="0">
      <p:cViewPr varScale="1">
        <p:scale>
          <a:sx n="51" d="100"/>
          <a:sy n="51" d="100"/>
        </p:scale>
        <p:origin x="1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93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48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15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97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91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95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25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6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22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3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82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08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FCC89-14DC-EB99-A4FA-8AA0C90AA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56636F-B3F3-868C-FC76-B2C1858F6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0947641-8F3A-345D-B2E8-1EC009EB8058}"/>
              </a:ext>
            </a:extLst>
          </p:cNvPr>
          <p:cNvSpPr txBox="1"/>
          <p:nvPr/>
        </p:nvSpPr>
        <p:spPr>
          <a:xfrm>
            <a:off x="9036424" y="672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A4D910-9BB0-EFA2-AD19-B2C13120F12E}"/>
              </a:ext>
            </a:extLst>
          </p:cNvPr>
          <p:cNvSpPr txBox="1"/>
          <p:nvPr/>
        </p:nvSpPr>
        <p:spPr>
          <a:xfrm>
            <a:off x="-1506071" y="20439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FCE9FD0-EA7A-2E69-2513-50B929416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85AB55-3DF0-06CC-3084-8C90ECA611A6}"/>
              </a:ext>
            </a:extLst>
          </p:cNvPr>
          <p:cNvSpPr txBox="1"/>
          <p:nvPr/>
        </p:nvSpPr>
        <p:spPr>
          <a:xfrm>
            <a:off x="8966200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44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nakajima</dc:creator>
  <cp:lastModifiedBy>megumi nakajima</cp:lastModifiedBy>
  <cp:revision>11</cp:revision>
  <dcterms:created xsi:type="dcterms:W3CDTF">2023-10-22T05:50:51Z</dcterms:created>
  <dcterms:modified xsi:type="dcterms:W3CDTF">2023-12-15T07:32:22Z</dcterms:modified>
</cp:coreProperties>
</file>