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178"/>
    <p:restoredTop sz="93897"/>
  </p:normalViewPr>
  <p:slideViewPr>
    <p:cSldViewPr snapToGrid="0">
      <p:cViewPr varScale="1">
        <p:scale>
          <a:sx n="51" d="100"/>
          <a:sy n="51" d="100"/>
        </p:scale>
        <p:origin x="16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930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948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15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970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911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95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251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36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22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35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82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721F4-EB2F-9742-B728-9760125C099C}" type="datetimeFigureOut">
              <a:rPr kumimoji="1" lang="ja-JP" altLang="en-US" smtClean="0"/>
              <a:t>2023/12/18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08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9FCC89-14DC-EB99-A4FA-8AA0C90AA3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D56636F-B3F3-868C-FC76-B2C1858F6A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0947641-8F3A-345D-B2E8-1EC009EB8058}"/>
              </a:ext>
            </a:extLst>
          </p:cNvPr>
          <p:cNvSpPr txBox="1"/>
          <p:nvPr/>
        </p:nvSpPr>
        <p:spPr>
          <a:xfrm>
            <a:off x="9036424" y="6723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AA4D910-9BB0-EFA2-AD19-B2C13120F12E}"/>
              </a:ext>
            </a:extLst>
          </p:cNvPr>
          <p:cNvSpPr txBox="1"/>
          <p:nvPr/>
        </p:nvSpPr>
        <p:spPr>
          <a:xfrm>
            <a:off x="-1506071" y="20439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F928247-4403-8786-59F2-2DF2C456195D}"/>
              </a:ext>
            </a:extLst>
          </p:cNvPr>
          <p:cNvSpPr txBox="1"/>
          <p:nvPr/>
        </p:nvSpPr>
        <p:spPr>
          <a:xfrm>
            <a:off x="-1041400" y="4013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3860FA3-E9B1-9846-9D9D-35A2CC5F7B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448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megumi nakajima</dc:creator>
  <cp:lastModifiedBy>megumi nakajima</cp:lastModifiedBy>
  <cp:revision>16</cp:revision>
  <dcterms:created xsi:type="dcterms:W3CDTF">2023-10-22T05:50:51Z</dcterms:created>
  <dcterms:modified xsi:type="dcterms:W3CDTF">2023-12-18T08:56:10Z</dcterms:modified>
</cp:coreProperties>
</file>