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0821"/>
    <p:restoredTop sz="93897"/>
  </p:normalViewPr>
  <p:slideViewPr>
    <p:cSldViewPr snapToGrid="0">
      <p:cViewPr varScale="1">
        <p:scale>
          <a:sx n="51" d="100"/>
          <a:sy n="51" d="100"/>
        </p:scale>
        <p:origin x="17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2930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948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5154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0970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0911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0957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251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3361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0224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335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2023/12/15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0824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721F4-EB2F-9742-B728-9760125C099C}" type="datetimeFigureOut">
              <a:rPr kumimoji="1" lang="ja-JP" altLang="en-US" smtClean="0"/>
              <a:t>2023/12/15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8089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9FCC89-14DC-EB99-A4FA-8AA0C90AA3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D56636F-B3F3-868C-FC76-B2C1858F6A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0947641-8F3A-345D-B2E8-1EC009EB8058}"/>
              </a:ext>
            </a:extLst>
          </p:cNvPr>
          <p:cNvSpPr txBox="1"/>
          <p:nvPr/>
        </p:nvSpPr>
        <p:spPr>
          <a:xfrm>
            <a:off x="9036424" y="67235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AA4D910-9BB0-EFA2-AD19-B2C13120F12E}"/>
              </a:ext>
            </a:extLst>
          </p:cNvPr>
          <p:cNvSpPr txBox="1"/>
          <p:nvPr/>
        </p:nvSpPr>
        <p:spPr>
          <a:xfrm>
            <a:off x="-1506071" y="204395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/>
          </a:p>
        </p:txBody>
      </p:sp>
      <p:pic>
        <p:nvPicPr>
          <p:cNvPr id="19" name="図 18">
            <a:extLst>
              <a:ext uri="{FF2B5EF4-FFF2-40B4-BE49-F238E27FC236}">
                <a16:creationId xmlns:a16="http://schemas.microsoft.com/office/drawing/2014/main" id="{196413C4-D29C-FBA9-3864-0BB3DBE8D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0533"/>
            <a:ext cx="6858000" cy="9704934"/>
          </a:xfrm>
          <a:prstGeom prst="rect">
            <a:avLst/>
          </a:prstGeom>
        </p:spPr>
      </p:pic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6F928247-4403-8786-59F2-2DF2C456195D}"/>
              </a:ext>
            </a:extLst>
          </p:cNvPr>
          <p:cNvSpPr txBox="1"/>
          <p:nvPr/>
        </p:nvSpPr>
        <p:spPr>
          <a:xfrm>
            <a:off x="-1041400" y="4013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3448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</TotalTime>
  <Words>0</Words>
  <Application>Microsoft Macintosh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megumi nakajima</dc:creator>
  <cp:lastModifiedBy>megumi nakajima</cp:lastModifiedBy>
  <cp:revision>15</cp:revision>
  <dcterms:created xsi:type="dcterms:W3CDTF">2023-10-22T05:50:51Z</dcterms:created>
  <dcterms:modified xsi:type="dcterms:W3CDTF">2023-12-15T07:34:06Z</dcterms:modified>
</cp:coreProperties>
</file>