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821"/>
    <p:restoredTop sz="93897"/>
  </p:normalViewPr>
  <p:slideViewPr>
    <p:cSldViewPr snapToGrid="0">
      <p:cViewPr varScale="1">
        <p:scale>
          <a:sx n="51" d="100"/>
          <a:sy n="51" d="100"/>
        </p:scale>
        <p:origin x="1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93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8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5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1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25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8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FCC89-14DC-EB99-A4FA-8AA0C90A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56636F-B3F3-868C-FC76-B2C1858F6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47641-8F3A-345D-B2E8-1EC009EB8058}"/>
              </a:ext>
            </a:extLst>
          </p:cNvPr>
          <p:cNvSpPr txBox="1"/>
          <p:nvPr/>
        </p:nvSpPr>
        <p:spPr>
          <a:xfrm>
            <a:off x="9036424" y="6723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AA4D910-9BB0-EFA2-AD19-B2C13120F12E}"/>
              </a:ext>
            </a:extLst>
          </p:cNvPr>
          <p:cNvSpPr txBox="1"/>
          <p:nvPr/>
        </p:nvSpPr>
        <p:spPr>
          <a:xfrm>
            <a:off x="-1506071" y="20439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A7707B8-5F57-B826-C43D-92816087D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67FB21F-A6EC-7C05-0878-0459B51FB5F2}"/>
              </a:ext>
            </a:extLst>
          </p:cNvPr>
          <p:cNvSpPr txBox="1"/>
          <p:nvPr/>
        </p:nvSpPr>
        <p:spPr>
          <a:xfrm>
            <a:off x="-939800" y="467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44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14</cp:revision>
  <dcterms:created xsi:type="dcterms:W3CDTF">2023-10-22T05:50:51Z</dcterms:created>
  <dcterms:modified xsi:type="dcterms:W3CDTF">2023-12-15T07:33:37Z</dcterms:modified>
</cp:coreProperties>
</file>