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21"/>
    <p:restoredTop sz="93897"/>
  </p:normalViewPr>
  <p:slideViewPr>
    <p:cSldViewPr snapToGrid="0">
      <p:cViewPr varScale="1">
        <p:scale>
          <a:sx n="51" d="100"/>
          <a:sy n="51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A4D910-9BB0-EFA2-AD19-B2C13120F12E}"/>
              </a:ext>
            </a:extLst>
          </p:cNvPr>
          <p:cNvSpPr txBox="1"/>
          <p:nvPr/>
        </p:nvSpPr>
        <p:spPr>
          <a:xfrm>
            <a:off x="-1506071" y="2043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3B451AE-DB77-B80F-6708-C853375C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4B4EEE-A006-5C6C-3A7D-901B2512E704}"/>
              </a:ext>
            </a:extLst>
          </p:cNvPr>
          <p:cNvSpPr txBox="1"/>
          <p:nvPr/>
        </p:nvSpPr>
        <p:spPr>
          <a:xfrm>
            <a:off x="-1143000" y="500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13</cp:revision>
  <dcterms:created xsi:type="dcterms:W3CDTF">2023-10-22T05:50:51Z</dcterms:created>
  <dcterms:modified xsi:type="dcterms:W3CDTF">2023-12-15T07:33:13Z</dcterms:modified>
</cp:coreProperties>
</file>