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81" r:id="rId3"/>
  </p:sldIdLst>
  <p:sldSz cx="7556500" cy="1069340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  <a:srgbClr val="FEFFF7"/>
    <a:srgbClr val="EE6C76"/>
    <a:srgbClr val="DB8C8E"/>
    <a:srgbClr val="FACED2"/>
    <a:srgbClr val="E6F7FF"/>
    <a:srgbClr val="6ACDF2"/>
    <a:srgbClr val="FDDBF2"/>
    <a:srgbClr val="A76F38"/>
    <a:srgbClr val="B3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209" autoAdjust="0"/>
    <p:restoredTop sz="94280" autoAdjust="0"/>
  </p:normalViewPr>
  <p:slideViewPr>
    <p:cSldViewPr snapToGrid="0">
      <p:cViewPr>
        <p:scale>
          <a:sx n="106" d="100"/>
          <a:sy n="106" d="100"/>
        </p:scale>
        <p:origin x="336" y="-10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1" cy="717254"/>
          </a:xfrm>
          <a:prstGeom prst="rect">
            <a:avLst/>
          </a:prstGeom>
        </p:spPr>
        <p:txBody>
          <a:bodyPr vert="horz" lIns="138056" tIns="69029" rIns="138056" bIns="69029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2"/>
            <a:ext cx="4275401" cy="717254"/>
          </a:xfrm>
          <a:prstGeom prst="rect">
            <a:avLst/>
          </a:prstGeom>
        </p:spPr>
        <p:txBody>
          <a:bodyPr vert="horz" lIns="138056" tIns="69029" rIns="138056" bIns="69029" rtlCol="0"/>
          <a:lstStyle>
            <a:lvl1pPr algn="r">
              <a:defRPr sz="1700"/>
            </a:lvl1pPr>
          </a:lstStyle>
          <a:p>
            <a:fld id="{964D714A-35F6-4EF2-8371-589994DBA61E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27388" y="1787525"/>
            <a:ext cx="3411537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056" tIns="69029" rIns="138056" bIns="690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6879680"/>
            <a:ext cx="7893050" cy="5628829"/>
          </a:xfrm>
          <a:prstGeom prst="rect">
            <a:avLst/>
          </a:prstGeom>
        </p:spPr>
        <p:txBody>
          <a:bodyPr vert="horz" lIns="138056" tIns="69029" rIns="138056" bIns="690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78186"/>
            <a:ext cx="4275401" cy="717253"/>
          </a:xfrm>
          <a:prstGeom prst="rect">
            <a:avLst/>
          </a:prstGeom>
        </p:spPr>
        <p:txBody>
          <a:bodyPr vert="horz" lIns="138056" tIns="69029" rIns="138056" bIns="69029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13578186"/>
            <a:ext cx="4275401" cy="717253"/>
          </a:xfrm>
          <a:prstGeom prst="rect">
            <a:avLst/>
          </a:prstGeom>
        </p:spPr>
        <p:txBody>
          <a:bodyPr vert="horz" lIns="138056" tIns="69029" rIns="138056" bIns="69029" rtlCol="0" anchor="b"/>
          <a:lstStyle>
            <a:lvl1pPr algn="r">
              <a:defRPr sz="17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8115F39-6DB3-13AC-A522-A5A05F477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500" cy="10688791"/>
          </a:xfrm>
          <a:prstGeom prst="rect">
            <a:avLst/>
          </a:prstGeom>
        </p:spPr>
      </p:pic>
      <p:sp>
        <p:nvSpPr>
          <p:cNvPr id="45" name="TextBox 23">
            <a:extLst>
              <a:ext uri="{FF2B5EF4-FFF2-40B4-BE49-F238E27FC236}">
                <a16:creationId xmlns:a16="http://schemas.microsoft.com/office/drawing/2014/main" id="{6CE134C9-3A13-C47C-DB47-BB118F5148AC}"/>
              </a:ext>
            </a:extLst>
          </p:cNvPr>
          <p:cNvSpPr txBox="1"/>
          <p:nvPr/>
        </p:nvSpPr>
        <p:spPr>
          <a:xfrm>
            <a:off x="3659683" y="8718365"/>
            <a:ext cx="828151" cy="3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0"/>
              </a:lnSpc>
            </a:pPr>
            <a:endParaRPr lang="en-US" altLang="ja-JP" sz="4200" b="1" dirty="0">
              <a:solidFill>
                <a:schemeClr val="bg1"/>
              </a:solidFill>
              <a:effectLst>
                <a:glow rad="25400">
                  <a:schemeClr val="tx1">
                    <a:lumMod val="85000"/>
                    <a:lumOff val="15000"/>
                  </a:schemeClr>
                </a:glow>
                <a:innerShdw blurRad="114300">
                  <a:prstClr val="black"/>
                </a:innerShdw>
              </a:effectLst>
              <a:latin typeface="けいふぉんと" panose="02000600000000000000" pitchFamily="2" charset="-128"/>
              <a:ea typeface="けいふぉんと" panose="02000600000000000000" pitchFamily="2" charset="-128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A973F255-5984-BC93-E771-A12130420352}"/>
              </a:ext>
            </a:extLst>
          </p:cNvPr>
          <p:cNvGrpSpPr/>
          <p:nvPr/>
        </p:nvGrpSpPr>
        <p:grpSpPr>
          <a:xfrm>
            <a:off x="1730810" y="8652662"/>
            <a:ext cx="4530971" cy="1311362"/>
            <a:chOff x="485518" y="5926763"/>
            <a:chExt cx="4530971" cy="1311362"/>
          </a:xfrm>
        </p:grpSpPr>
        <p:sp>
          <p:nvSpPr>
            <p:cNvPr id="44" name="TextBox 27">
              <a:extLst>
                <a:ext uri="{FF2B5EF4-FFF2-40B4-BE49-F238E27FC236}">
                  <a16:creationId xmlns:a16="http://schemas.microsoft.com/office/drawing/2014/main" id="{367A9F1E-893F-B08B-3E41-8629277DA32C}"/>
                </a:ext>
              </a:extLst>
            </p:cNvPr>
            <p:cNvSpPr txBox="1"/>
            <p:nvPr/>
          </p:nvSpPr>
          <p:spPr>
            <a:xfrm>
              <a:off x="1026826" y="6654262"/>
              <a:ext cx="3989663" cy="465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0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0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</a:t>
              </a:r>
              <a:r>
                <a:rPr lang="ja-JP" altLang="en-US" sz="40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　  　  </a:t>
              </a:r>
              <a:r>
                <a:rPr lang="en-US" sz="40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4710116A-7DA2-9052-65DC-DAB7C6471020}"/>
                </a:ext>
              </a:extLst>
            </p:cNvPr>
            <p:cNvSpPr txBox="1"/>
            <p:nvPr/>
          </p:nvSpPr>
          <p:spPr>
            <a:xfrm rot="16200000">
              <a:off x="370963" y="6060018"/>
              <a:ext cx="1292662" cy="1063551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7200" b="1" dirty="0">
                  <a:solidFill>
                    <a:schemeClr val="bg1"/>
                  </a:solidFill>
                  <a:effectLst>
                    <a:glow rad="88900">
                      <a:srgbClr val="FF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D5EB8136-5524-3F2B-20AF-18D1C6082311}"/>
                </a:ext>
              </a:extLst>
            </p:cNvPr>
            <p:cNvSpPr txBox="1"/>
            <p:nvPr/>
          </p:nvSpPr>
          <p:spPr>
            <a:xfrm rot="16200000">
              <a:off x="2209777" y="5533813"/>
              <a:ext cx="1292662" cy="2078561"/>
            </a:xfrm>
            <a:prstGeom prst="rect">
              <a:avLst/>
            </a:prstGeom>
            <a:noFill/>
            <a:effectLst>
              <a:glow rad="254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7200" b="1" dirty="0">
                  <a:solidFill>
                    <a:schemeClr val="bg1"/>
                  </a:solidFill>
                  <a:effectLst>
                    <a:glow rad="88900">
                      <a:srgbClr val="FF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29</a:t>
              </a:r>
              <a:r>
                <a:rPr lang="en-US" altLang="ja-JP" sz="72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FF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lang="ja-JP" altLang="en-US" sz="72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FF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7200" b="1" i="0" u="none" strike="noStrike" baseline="0" dirty="0">
                <a:solidFill>
                  <a:schemeClr val="bg1"/>
                </a:solidFill>
                <a:effectLst>
                  <a:glow rad="88900">
                    <a:srgbClr val="FF0000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E648D67-D872-4AA4-CE8F-0E5A694AA26E}"/>
              </a:ext>
            </a:extLst>
          </p:cNvPr>
          <p:cNvGrpSpPr/>
          <p:nvPr/>
        </p:nvGrpSpPr>
        <p:grpSpPr>
          <a:xfrm>
            <a:off x="1978000" y="7768543"/>
            <a:ext cx="3465059" cy="1144792"/>
            <a:chOff x="-3302543" y="8366673"/>
            <a:chExt cx="3465059" cy="1144792"/>
          </a:xfrm>
        </p:grpSpPr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985D89CE-F445-B08D-8B76-7448F419F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3302543" y="8366673"/>
              <a:ext cx="2275536" cy="1144792"/>
            </a:xfrm>
            <a:prstGeom prst="rect">
              <a:avLst/>
            </a:prstGeom>
          </p:spPr>
        </p:pic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4C1C232E-222F-7CE2-E804-D5AAC965557A}"/>
                </a:ext>
              </a:extLst>
            </p:cNvPr>
            <p:cNvSpPr txBox="1"/>
            <p:nvPr/>
          </p:nvSpPr>
          <p:spPr>
            <a:xfrm>
              <a:off x="-3071072" y="8971912"/>
              <a:ext cx="3233588" cy="242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32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51" name="Picture 60">
            <a:extLst>
              <a:ext uri="{FF2B5EF4-FFF2-40B4-BE49-F238E27FC236}">
                <a16:creationId xmlns:a16="http://schemas.microsoft.com/office/drawing/2014/main" id="{AA96BDB9-8C6E-FFC9-F3FA-A02E087F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40363" y="8278818"/>
            <a:ext cx="1729589" cy="551822"/>
          </a:xfrm>
          <a:prstGeom prst="rect">
            <a:avLst/>
          </a:prstGeom>
        </p:spPr>
      </p:pic>
      <p:sp>
        <p:nvSpPr>
          <p:cNvPr id="65" name="楕円 64">
            <a:extLst>
              <a:ext uri="{FF2B5EF4-FFF2-40B4-BE49-F238E27FC236}">
                <a16:creationId xmlns:a16="http://schemas.microsoft.com/office/drawing/2014/main" id="{35A648A5-00D0-7609-BD05-393C03761BF9}"/>
              </a:ext>
            </a:extLst>
          </p:cNvPr>
          <p:cNvSpPr/>
          <p:nvPr/>
        </p:nvSpPr>
        <p:spPr>
          <a:xfrm>
            <a:off x="5120516" y="9111829"/>
            <a:ext cx="708157" cy="7081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0ACBF09-80F3-17A0-3398-1539C32FA3AA}"/>
              </a:ext>
            </a:extLst>
          </p:cNvPr>
          <p:cNvSpPr txBox="1"/>
          <p:nvPr/>
        </p:nvSpPr>
        <p:spPr>
          <a:xfrm>
            <a:off x="5149201" y="9152542"/>
            <a:ext cx="96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</a:rPr>
              <a:t>木</a:t>
            </a:r>
            <a:endParaRPr kumimoji="1" lang="ja-JP" altLang="en-US" sz="36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1123E93-7248-655E-E04A-D8AD92F4E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8" y="236990"/>
            <a:ext cx="2120770" cy="1038554"/>
          </a:xfrm>
          <a:prstGeom prst="rect">
            <a:avLst/>
          </a:prstGeom>
        </p:spPr>
      </p:pic>
      <p:sp>
        <p:nvSpPr>
          <p:cNvPr id="27" name="楕円 26">
            <a:extLst>
              <a:ext uri="{FF2B5EF4-FFF2-40B4-BE49-F238E27FC236}">
                <a16:creationId xmlns:a16="http://schemas.microsoft.com/office/drawing/2014/main" id="{6D66FE4D-4A76-2238-E4F8-A4C0DE1188F5}"/>
              </a:ext>
            </a:extLst>
          </p:cNvPr>
          <p:cNvSpPr/>
          <p:nvPr/>
        </p:nvSpPr>
        <p:spPr>
          <a:xfrm rot="427825">
            <a:off x="4334821" y="196254"/>
            <a:ext cx="2996574" cy="1399190"/>
          </a:xfrm>
          <a:prstGeom prst="ellipse">
            <a:avLst/>
          </a:prstGeom>
          <a:solidFill>
            <a:srgbClr val="F0A44C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 rot="629293">
            <a:off x="4217254" y="444932"/>
            <a:ext cx="3268505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base"/>
            <a:r>
              <a:rPr kumimoji="1" lang="ja-JP" altLang="en-US" sz="36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音楽</a:t>
            </a:r>
            <a:r>
              <a:rPr kumimoji="1" lang="ja-JP" altLang="en-US" sz="28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や</a:t>
            </a:r>
            <a:r>
              <a:rPr kumimoji="1" lang="ja-JP" altLang="en-US" sz="36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体操</a:t>
            </a:r>
            <a:r>
              <a:rPr kumimoji="1" lang="ja-JP" altLang="en-US" sz="28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を</a:t>
            </a:r>
            <a:endParaRPr kumimoji="1" lang="en-US" altLang="ja-JP" sz="2800" b="1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</a:endParaRPr>
          </a:p>
          <a:p>
            <a:pPr algn="ctr" fontAlgn="base"/>
            <a:r>
              <a:rPr kumimoji="1" lang="ja-JP" altLang="en-US" sz="28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ご一緒に！</a:t>
            </a:r>
            <a:endParaRPr lang="ja-JP" altLang="en-US" sz="2800" b="1" i="0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F169EE2-12DE-0874-D971-7E8CFADDB14C}"/>
              </a:ext>
            </a:extLst>
          </p:cNvPr>
          <p:cNvSpPr/>
          <p:nvPr/>
        </p:nvSpPr>
        <p:spPr>
          <a:xfrm>
            <a:off x="683326" y="3120257"/>
            <a:ext cx="6333692" cy="4390031"/>
          </a:xfrm>
          <a:prstGeom prst="rect">
            <a:avLst/>
          </a:prstGeom>
          <a:solidFill>
            <a:srgbClr val="6AC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C44BB9C-F8D6-CC0A-37A8-4B4CD4F58958}"/>
              </a:ext>
            </a:extLst>
          </p:cNvPr>
          <p:cNvSpPr txBox="1"/>
          <p:nvPr/>
        </p:nvSpPr>
        <p:spPr>
          <a:xfrm>
            <a:off x="544849" y="1394407"/>
            <a:ext cx="8038370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r>
              <a:rPr kumimoji="1" lang="ja-JP" altLang="en-US" sz="4000" b="1" dirty="0">
                <a:solidFill>
                  <a:srgbClr val="6ACDF2"/>
                </a:solidFill>
                <a:effectLst>
                  <a:glow rad="88900">
                    <a:schemeClr val="tx1">
                      <a:lumMod val="75000"/>
                      <a:lumOff val="25000"/>
                    </a:schemeClr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ガリガリ君でおなじみ </a:t>
            </a:r>
            <a:endParaRPr kumimoji="1" lang="en-US" altLang="ja-JP" sz="4000" b="1" dirty="0">
              <a:solidFill>
                <a:srgbClr val="6ACDF2"/>
              </a:solidFill>
              <a:effectLst>
                <a:glow rad="88900">
                  <a:schemeClr val="tx1">
                    <a:lumMod val="75000"/>
                    <a:lumOff val="25000"/>
                  </a:schemeClr>
                </a:glo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4000" b="1" dirty="0">
                <a:solidFill>
                  <a:srgbClr val="6ACDF2"/>
                </a:solidFill>
                <a:effectLst>
                  <a:glow rad="88900">
                    <a:schemeClr val="tx1">
                      <a:lumMod val="75000"/>
                      <a:lumOff val="25000"/>
                    </a:schemeClr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赤城乳業 工場見学（埼玉県）</a:t>
            </a:r>
            <a:endParaRPr kumimoji="1" lang="en-US" altLang="ja-JP" sz="4000" b="1" dirty="0">
              <a:solidFill>
                <a:srgbClr val="6ACDF2"/>
              </a:solidFill>
              <a:effectLst>
                <a:glow rad="88900">
                  <a:schemeClr val="tx1">
                    <a:lumMod val="75000"/>
                    <a:lumOff val="25000"/>
                  </a:schemeClr>
                </a:glo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0E11FD9-ACA5-70B0-0D21-6C08E5A44489}"/>
              </a:ext>
            </a:extLst>
          </p:cNvPr>
          <p:cNvGrpSpPr/>
          <p:nvPr/>
        </p:nvGrpSpPr>
        <p:grpSpPr>
          <a:xfrm>
            <a:off x="465910" y="2869158"/>
            <a:ext cx="6127618" cy="4319228"/>
            <a:chOff x="998410" y="3394136"/>
            <a:chExt cx="6127618" cy="431922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CC67708-A2CA-D759-F3D1-66C78D47D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10" y="3434301"/>
              <a:ext cx="6127618" cy="4279063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142C2ECB-C225-428E-87F9-E67F63AA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8103" r="3327" b="2659"/>
            <a:stretch/>
          </p:blipFill>
          <p:spPr>
            <a:xfrm>
              <a:off x="4073348" y="3394136"/>
              <a:ext cx="3052679" cy="2113412"/>
            </a:xfrm>
            <a:prstGeom prst="rect">
              <a:avLst/>
            </a:prstGeom>
          </p:spPr>
        </p:pic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A75FF8DB-6984-3D28-8176-6291980BDB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186" y="7608502"/>
            <a:ext cx="2571689" cy="308489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B9CCC95-4611-5F06-C7FD-3A4B6F0048B5}"/>
              </a:ext>
            </a:extLst>
          </p:cNvPr>
          <p:cNvSpPr txBox="1"/>
          <p:nvPr/>
        </p:nvSpPr>
        <p:spPr>
          <a:xfrm>
            <a:off x="-321155" y="9970279"/>
            <a:ext cx="2713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村田綾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96AA46C-5BB3-E4F7-51E1-2BBD577A5E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11" y="6206402"/>
            <a:ext cx="2828787" cy="5023926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7606DB-3EA0-BDD5-E919-F175A6D82A92}"/>
              </a:ext>
            </a:extLst>
          </p:cNvPr>
          <p:cNvSpPr txBox="1"/>
          <p:nvPr/>
        </p:nvSpPr>
        <p:spPr>
          <a:xfrm>
            <a:off x="3970518" y="7393562"/>
            <a:ext cx="232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ねむりさくら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D286F6-2E3D-308D-8CC9-F2915973F062}"/>
              </a:ext>
            </a:extLst>
          </p:cNvPr>
          <p:cNvSpPr txBox="1"/>
          <p:nvPr/>
        </p:nvSpPr>
        <p:spPr>
          <a:xfrm>
            <a:off x="1173302" y="10154242"/>
            <a:ext cx="53059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10"/>
              </a:lnSpc>
            </a:pP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13:30</a:t>
            </a:r>
            <a:r>
              <a:rPr lang="ja-JP" altLang="en-US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14:30</a:t>
            </a:r>
          </a:p>
        </p:txBody>
      </p:sp>
    </p:spTree>
    <p:extLst>
      <p:ext uri="{BB962C8B-B14F-4D97-AF65-F5344CB8AC3E}">
        <p14:creationId xmlns:p14="http://schemas.microsoft.com/office/powerpoint/2010/main" val="16419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26539</TotalTime>
  <Words>34</Words>
  <Application>Microsoft Office PowerPoint</Application>
  <PresentationFormat>ユーザー設定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BIZ UDP明朝 Medium</vt:lpstr>
      <vt:lpstr>Hiragino Kaku Gothic Pro</vt:lpstr>
      <vt:lpstr>けいふぉんと</vt:lpstr>
      <vt:lpstr>游ゴシック Light</vt:lpstr>
      <vt:lpstr>Arial</vt:lpstr>
      <vt:lpstr>Calibri</vt:lpstr>
      <vt:lpstr>Calibri Light</vt:lpstr>
      <vt:lpstr>UD デジタル 教科書体 NP-B</vt:lpstr>
      <vt:lpstr>游ゴシック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Eri Hamasaki</cp:lastModifiedBy>
  <cp:revision>162</cp:revision>
  <cp:lastPrinted>2023-11-24T04:42:59Z</cp:lastPrinted>
  <dcterms:created xsi:type="dcterms:W3CDTF">2022-09-22T01:47:20Z</dcterms:created>
  <dcterms:modified xsi:type="dcterms:W3CDTF">2023-12-22T01:50:31Z</dcterms:modified>
</cp:coreProperties>
</file>