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38D49-454B-47A1-9E62-A1680F0124D2}" v="2" dt="2023-11-28T04:56:1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8937964-1BA7-4C23-83DD-B482EF4B1897}"/>
    <pc:docChg chg="modSld">
      <pc:chgData name="奥田陽子" userId="5bf8eb3d-eb6b-4939-b4ac-48d545c81564" providerId="ADAL" clId="{08937964-1BA7-4C23-83DD-B482EF4B1897}" dt="2023-10-26T06:53:42.392" v="8" actId="20577"/>
      <pc:docMkLst>
        <pc:docMk/>
      </pc:docMkLst>
      <pc:sldChg chg="modSp mod">
        <pc:chgData name="奥田陽子" userId="5bf8eb3d-eb6b-4939-b4ac-48d545c81564" providerId="ADAL" clId="{08937964-1BA7-4C23-83DD-B482EF4B1897}" dt="2023-10-26T06:53:42.392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08937964-1BA7-4C23-83DD-B482EF4B1897}" dt="2023-10-26T06:53:42.392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B8F38D49-454B-47A1-9E62-A1680F0124D2}"/>
    <pc:docChg chg="modSld">
      <pc:chgData name="奥田陽子" userId="5bf8eb3d-eb6b-4939-b4ac-48d545c81564" providerId="ADAL" clId="{B8F38D49-454B-47A1-9E62-A1680F0124D2}" dt="2023-11-28T04:56:15.831" v="4"/>
      <pc:docMkLst>
        <pc:docMk/>
      </pc:docMkLst>
      <pc:sldChg chg="modSp mod">
        <pc:chgData name="奥田陽子" userId="5bf8eb3d-eb6b-4939-b4ac-48d545c81564" providerId="ADAL" clId="{B8F38D49-454B-47A1-9E62-A1680F0124D2}" dt="2023-11-28T04:56:15.831" v="4"/>
        <pc:sldMkLst>
          <pc:docMk/>
          <pc:sldMk cId="1845331208" sldId="260"/>
        </pc:sldMkLst>
        <pc:spChg chg="mod">
          <ac:chgData name="奥田陽子" userId="5bf8eb3d-eb6b-4939-b4ac-48d545c81564" providerId="ADAL" clId="{B8F38D49-454B-47A1-9E62-A1680F0124D2}" dt="2023-11-28T04:56:15.831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  <pc:docChgLst>
    <pc:chgData name="寺田 勝也" userId="8c59538c-4358-4eb0-84dd-2e7cb114f0dc" providerId="ADAL" clId="{F16C3C37-DD32-4B39-81AD-F15229A5ADA6}"/>
    <pc:docChg chg="modSld">
      <pc:chgData name="寺田 勝也" userId="8c59538c-4358-4eb0-84dd-2e7cb114f0dc" providerId="ADAL" clId="{F16C3C37-DD32-4B39-81AD-F15229A5ADA6}" dt="2023-08-15T09:02:12.216" v="2" actId="20577"/>
      <pc:docMkLst>
        <pc:docMk/>
      </pc:docMkLst>
      <pc:sldChg chg="modSp mod">
        <pc:chgData name="寺田 勝也" userId="8c59538c-4358-4eb0-84dd-2e7cb114f0dc" providerId="ADAL" clId="{F16C3C37-DD32-4B39-81AD-F15229A5ADA6}" dt="2023-08-15T09:02:12.21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16C3C37-DD32-4B39-81AD-F15229A5ADA6}" dt="2023-08-15T09:02:12.21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2C1158DB-C749-17A2-921E-817BB0305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63" y="7133172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68E94-D575-42C8-847A-7C669FE17213}">
  <ds:schemaRefs>
    <ds:schemaRef ds:uri="aa497eed-f72d-442f-adf5-cc88fbf9cce6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74</cp:revision>
  <dcterms:created xsi:type="dcterms:W3CDTF">2022-02-20T16:12:08Z</dcterms:created>
  <dcterms:modified xsi:type="dcterms:W3CDTF">2023-12-07T04:33:49Z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