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91A81-F179-4960-8AC0-853BC883F1EB}" v="2" dt="2023-11-28T04:52:0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ccc50300-c016-41b3-baf7-1f053ea3de5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a497eed-f72d-442f-adf5-cc88fbf9cce6"/>
  </ds:schemaRefs>
</ds:datastoreItem>
</file>

<file path=customXml/itemProps3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cp:lastPrinted>2023-08-09T09:16:51Z</cp:lastPrinted>
  <dcterms:created xsi:type="dcterms:W3CDTF">2022-02-20T16:12:08Z</dcterms:created>
  <dcterms:modified xsi:type="dcterms:W3CDTF">2023-12-07T04:44:51Z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