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9B795-9602-43F0-BA69-CB769AD7DD83}" v="2" dt="2023-11-28T04:23:59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62</cp:revision>
  <cp:lastPrinted>2023-04-22T05:57:36Z</cp:lastPrinted>
  <dcterms:created xsi:type="dcterms:W3CDTF">2022-02-20T16:12:08Z</dcterms:created>
  <dcterms:modified xsi:type="dcterms:W3CDTF">2023-12-07T04:40:50Z</dcterms:modified>
</cp:coreProperties>
</file>