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73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9900"/>
    <a:srgbClr val="000000"/>
    <a:srgbClr val="CCFFCC"/>
    <a:srgbClr val="FFCCFF"/>
    <a:srgbClr val="0070C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C19D5-0AD6-43F5-9FCE-C0017F388441}" v="2" dt="2023-11-28T04:27:17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46" y="66"/>
      </p:cViewPr>
      <p:guideLst>
        <p:guide orient="horz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8E2C19D5-0AD6-43F5-9FCE-C0017F388441}"/>
    <pc:docChg chg="modSld">
      <pc:chgData name="奥田陽子" userId="5bf8eb3d-eb6b-4939-b4ac-48d545c81564" providerId="ADAL" clId="{8E2C19D5-0AD6-43F5-9FCE-C0017F388441}" dt="2023-11-28T04:27:17.288" v="4"/>
      <pc:docMkLst>
        <pc:docMk/>
      </pc:docMkLst>
      <pc:sldChg chg="modSp mod">
        <pc:chgData name="奥田陽子" userId="5bf8eb3d-eb6b-4939-b4ac-48d545c81564" providerId="ADAL" clId="{8E2C19D5-0AD6-43F5-9FCE-C0017F388441}" dt="2023-11-28T04:27:17.288" v="4"/>
        <pc:sldMkLst>
          <pc:docMk/>
          <pc:sldMk cId="2029222894" sldId="273"/>
        </pc:sldMkLst>
        <pc:spChg chg="mod">
          <ac:chgData name="奥田陽子" userId="5bf8eb3d-eb6b-4939-b4ac-48d545c81564" providerId="ADAL" clId="{8E2C19D5-0AD6-43F5-9FCE-C0017F388441}" dt="2023-11-28T04:27:17.288" v="4"/>
          <ac:spMkLst>
            <pc:docMk/>
            <pc:sldMk cId="2029222894" sldId="273"/>
            <ac:spMk id="37" creationId="{9E768516-238C-4DB9-808C-08417A951D16}"/>
          </ac:spMkLst>
        </pc:spChg>
      </pc:sldChg>
    </pc:docChg>
  </pc:docChgLst>
  <pc:docChgLst>
    <pc:chgData name="奥田陽子" userId="5bf8eb3d-eb6b-4939-b4ac-48d545c81564" providerId="ADAL" clId="{3D11F5A1-1663-4D67-A96B-D5EF921DB9D9}"/>
    <pc:docChg chg="modSld">
      <pc:chgData name="奥田陽子" userId="5bf8eb3d-eb6b-4939-b4ac-48d545c81564" providerId="ADAL" clId="{3D11F5A1-1663-4D67-A96B-D5EF921DB9D9}" dt="2023-10-26T06:43:46.700" v="8" actId="20577"/>
      <pc:docMkLst>
        <pc:docMk/>
      </pc:docMkLst>
      <pc:sldChg chg="modSp mod">
        <pc:chgData name="奥田陽子" userId="5bf8eb3d-eb6b-4939-b4ac-48d545c81564" providerId="ADAL" clId="{3D11F5A1-1663-4D67-A96B-D5EF921DB9D9}" dt="2023-10-26T06:43:46.700" v="8" actId="20577"/>
        <pc:sldMkLst>
          <pc:docMk/>
          <pc:sldMk cId="2029222894" sldId="273"/>
        </pc:sldMkLst>
        <pc:spChg chg="mod">
          <ac:chgData name="奥田陽子" userId="5bf8eb3d-eb6b-4939-b4ac-48d545c81564" providerId="ADAL" clId="{3D11F5A1-1663-4D67-A96B-D5EF921DB9D9}" dt="2023-10-26T06:43:46.700" v="8" actId="20577"/>
          <ac:spMkLst>
            <pc:docMk/>
            <pc:sldMk cId="2029222894" sldId="273"/>
            <ac:spMk id="37" creationId="{9E768516-238C-4DB9-808C-08417A951D1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34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青い海と砂浜&#10;&#10;自動的に生成された説明">
            <a:extLst>
              <a:ext uri="{FF2B5EF4-FFF2-40B4-BE49-F238E27FC236}">
                <a16:creationId xmlns:a16="http://schemas.microsoft.com/office/drawing/2014/main" id="{38E505CA-CCCC-D0E9-B10D-20D5A8A26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34508" b="12177"/>
          <a:stretch/>
        </p:blipFill>
        <p:spPr>
          <a:xfrm>
            <a:off x="-1" y="1253983"/>
            <a:ext cx="6858001" cy="7055483"/>
          </a:xfrm>
          <a:prstGeom prst="rect">
            <a:avLst/>
          </a:prstGeom>
        </p:spPr>
      </p:pic>
      <p:pic>
        <p:nvPicPr>
          <p:cNvPr id="26" name="図 25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231BBA0C-1DB7-4C6A-8E90-286F57DC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2361" r="10853" b="75417"/>
          <a:stretch/>
        </p:blipFill>
        <p:spPr>
          <a:xfrm>
            <a:off x="0" y="0"/>
            <a:ext cx="6858000" cy="1287326"/>
          </a:xfrm>
          <a:prstGeom prst="rect">
            <a:avLst/>
          </a:prstGeom>
        </p:spPr>
      </p:pic>
      <p:sp>
        <p:nvSpPr>
          <p:cNvPr id="33" name="サブタイトル 2">
            <a:extLst>
              <a:ext uri="{FF2B5EF4-FFF2-40B4-BE49-F238E27FC236}">
                <a16:creationId xmlns:a16="http://schemas.microsoft.com/office/drawing/2014/main" id="{8C2E771C-51AE-4F85-98E1-CCE07004A7BA}"/>
              </a:ext>
            </a:extLst>
          </p:cNvPr>
          <p:cNvSpPr txBox="1">
            <a:spLocks/>
          </p:cNvSpPr>
          <p:nvPr/>
        </p:nvSpPr>
        <p:spPr>
          <a:xfrm>
            <a:off x="-301599" y="62933"/>
            <a:ext cx="7429498" cy="1423540"/>
          </a:xfrm>
          <a:prstGeom prst="rect">
            <a:avLst/>
          </a:prstGeom>
        </p:spPr>
        <p:txBody>
          <a:bodyPr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みんなで答える！</a:t>
            </a:r>
            <a:endParaRPr lang="en-US" altLang="ja-JP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 algn="ctr">
              <a:buNone/>
            </a:pP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ひかるの旅クイズ！</a:t>
            </a:r>
          </a:p>
        </p:txBody>
      </p:sp>
      <p:pic>
        <p:nvPicPr>
          <p:cNvPr id="2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555CA595-DC0A-4EAB-B6DC-57AAE4FC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50" y="9341883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47DE43BA-2850-4267-90F7-1DA3E57549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3538" r="43053" b="30753"/>
          <a:stretch/>
        </p:blipFill>
        <p:spPr>
          <a:xfrm rot="16200000" flipH="1">
            <a:off x="3721946" y="5031734"/>
            <a:ext cx="2849207" cy="28425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0" y="8309466"/>
            <a:ext cx="6858000" cy="161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2024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火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</a:t>
            </a:r>
            <a:endParaRPr kumimoji="1" lang="en-US" altLang="ja-JP" sz="28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サブタイトル 2">
            <a:extLst>
              <a:ext uri="{FF2B5EF4-FFF2-40B4-BE49-F238E27FC236}">
                <a16:creationId xmlns:a16="http://schemas.microsoft.com/office/drawing/2014/main" id="{A334B4B2-4416-4E31-87FE-48BD612B62A9}"/>
              </a:ext>
            </a:extLst>
          </p:cNvPr>
          <p:cNvSpPr txBox="1">
            <a:spLocks/>
          </p:cNvSpPr>
          <p:nvPr/>
        </p:nvSpPr>
        <p:spPr>
          <a:xfrm>
            <a:off x="195136" y="7707831"/>
            <a:ext cx="6482781" cy="5879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旅気分を味わいながらクイズに参加！</a:t>
            </a:r>
            <a:endParaRPr lang="en-US" altLang="ja-JP" sz="2800" b="1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2208D107-74ED-157A-5746-08BB1339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 descr="テーブルの上にある数種類のフルーツ&#10;&#10;中程度の精度で自動的に生成された説明">
            <a:extLst>
              <a:ext uri="{FF2B5EF4-FFF2-40B4-BE49-F238E27FC236}">
                <a16:creationId xmlns:a16="http://schemas.microsoft.com/office/drawing/2014/main" id="{3D73932E-9C38-B70B-841D-A7B7BA53C5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6054"/>
          <a:stretch/>
        </p:blipFill>
        <p:spPr>
          <a:xfrm>
            <a:off x="3774470" y="1986657"/>
            <a:ext cx="2675484" cy="1702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サブタイトル 2">
            <a:extLst>
              <a:ext uri="{FF2B5EF4-FFF2-40B4-BE49-F238E27FC236}">
                <a16:creationId xmlns:a16="http://schemas.microsoft.com/office/drawing/2014/main" id="{139F10DA-0A2C-46F7-A103-9BEDCE582FA4}"/>
              </a:ext>
            </a:extLst>
          </p:cNvPr>
          <p:cNvSpPr txBox="1">
            <a:spLocks/>
          </p:cNvSpPr>
          <p:nvPr/>
        </p:nvSpPr>
        <p:spPr>
          <a:xfrm>
            <a:off x="306620" y="6983886"/>
            <a:ext cx="5649216" cy="9585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b="1" dirty="0">
                <a:solidFill>
                  <a:srgbClr val="C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日本全国各地を紹介！</a:t>
            </a:r>
            <a:endParaRPr lang="en-US" altLang="ja-JP" sz="2800" b="1" dirty="0">
              <a:solidFill>
                <a:srgbClr val="C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 descr="建物の前の家&#10;&#10;中程度の精度で自動的に生成された説明">
            <a:extLst>
              <a:ext uri="{FF2B5EF4-FFF2-40B4-BE49-F238E27FC236}">
                <a16:creationId xmlns:a16="http://schemas.microsoft.com/office/drawing/2014/main" id="{3EF3C3EB-F3AA-4B9D-EE10-26D2AC84F6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10769" r="2570" b="4519"/>
          <a:stretch/>
        </p:blipFill>
        <p:spPr>
          <a:xfrm>
            <a:off x="408046" y="1692850"/>
            <a:ext cx="2723182" cy="2063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 descr="湖と山の景色&#10;&#10;自動的に生成された説明">
            <a:extLst>
              <a:ext uri="{FF2B5EF4-FFF2-40B4-BE49-F238E27FC236}">
                <a16:creationId xmlns:a16="http://schemas.microsoft.com/office/drawing/2014/main" id="{0642CCC6-B68F-0EC4-8E7A-0F3185A8F7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7801" r="14162" b="31743"/>
          <a:stretch/>
        </p:blipFill>
        <p:spPr>
          <a:xfrm>
            <a:off x="1862980" y="3220443"/>
            <a:ext cx="3037940" cy="197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図 16" descr="木製テーブルの上にある数種類の食べ物&#10;&#10;中程度の精度で自動的に生成された説明">
            <a:extLst>
              <a:ext uri="{FF2B5EF4-FFF2-40B4-BE49-F238E27FC236}">
                <a16:creationId xmlns:a16="http://schemas.microsoft.com/office/drawing/2014/main" id="{F3881AA3-0D40-B756-2337-EF039CDBC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49513" r="8817"/>
          <a:stretch/>
        </p:blipFill>
        <p:spPr>
          <a:xfrm>
            <a:off x="410337" y="4915969"/>
            <a:ext cx="2486756" cy="161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22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F95503-6E06-44A9-8ACD-7029616C0F7E}">
  <ds:schemaRefs>
    <ds:schemaRef ds:uri="aa497eed-f72d-442f-adf5-cc88fbf9cce6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ccc50300-c016-41b3-baf7-1f053ea3de53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C8A3A3-8961-459D-ADB3-46A5268F7D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42</Words>
  <Application>Microsoft Office PowerPoint</Application>
  <PresentationFormat>A4 210 x 297 mm</PresentationFormat>
  <Paragraphs>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UD デジタル 教科書体 N-B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寺田 勝也</cp:lastModifiedBy>
  <cp:revision>78</cp:revision>
  <cp:lastPrinted>2023-01-20T09:16:25Z</cp:lastPrinted>
  <dcterms:created xsi:type="dcterms:W3CDTF">2021-12-24T07:23:06Z</dcterms:created>
  <dcterms:modified xsi:type="dcterms:W3CDTF">2023-12-07T02:48:56Z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